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  <p:sldMasterId id="2147484267" r:id="rId6"/>
    <p:sldMasterId id="2147484283" r:id="rId7"/>
    <p:sldMasterId id="2147484296" r:id="rId8"/>
    <p:sldMasterId id="2147484309" r:id="rId9"/>
  </p:sldMasterIdLst>
  <p:notesMasterIdLst>
    <p:notesMasterId r:id="rId17"/>
  </p:notesMasterIdLst>
  <p:handoutMasterIdLst>
    <p:handoutMasterId r:id="rId18"/>
  </p:handoutMasterIdLst>
  <p:sldIdLst>
    <p:sldId id="1308" r:id="rId10"/>
    <p:sldId id="1327" r:id="rId11"/>
    <p:sldId id="1328" r:id="rId12"/>
    <p:sldId id="1329" r:id="rId13"/>
    <p:sldId id="1331" r:id="rId14"/>
    <p:sldId id="1330" r:id="rId15"/>
    <p:sldId id="1326" r:id="rId1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5B0B8DFF-57E5-4D4B-BA72-542DF84B8E2F}">
          <p14:sldIdLst>
            <p14:sldId id="1308"/>
            <p14:sldId id="1327"/>
            <p14:sldId id="1328"/>
            <p14:sldId id="1329"/>
            <p14:sldId id="1331"/>
            <p14:sldId id="1330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B4009E"/>
    <a:srgbClr val="002050"/>
    <a:srgbClr val="FF8C00"/>
    <a:srgbClr val="FFFFFF"/>
    <a:srgbClr val="E3008C"/>
    <a:srgbClr val="D7D7D7"/>
    <a:srgbClr val="FFF100"/>
    <a:srgbClr val="FFB900"/>
    <a:srgbClr val="004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31" autoAdjust="0"/>
    <p:restoredTop sz="96323" autoAdjust="0"/>
  </p:normalViewPr>
  <p:slideViewPr>
    <p:cSldViewPr>
      <p:cViewPr varScale="1">
        <p:scale>
          <a:sx n="88" d="100"/>
          <a:sy n="88" d="100"/>
        </p:scale>
        <p:origin x="5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646"/>
    </p:cViewPr>
  </p:sorterViewPr>
  <p:notesViewPr>
    <p:cSldViewPr showGuides="1">
      <p:cViewPr varScale="1">
        <p:scale>
          <a:sx n="83" d="100"/>
          <a:sy n="83" d="100"/>
        </p:scale>
        <p:origin x="303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6/1/2016 4:25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6/1/2016 4:25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D0596E5-6523-4DD8-A9ED-0418BD42519C}" type="datetime8">
              <a:rPr lang="en-US" smtClean="0"/>
              <a:t>6/1/2016 4:25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31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6/1/2016 4:25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llustration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6401051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0853"/>
            <a:ext cx="1828800" cy="393896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7498383" y="479775"/>
            <a:ext cx="3810000" cy="6437312"/>
            <a:chOff x="7407275" y="388938"/>
            <a:chExt cx="3810000" cy="643731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407275" y="6561138"/>
              <a:ext cx="3708400" cy="265112"/>
            </a:xfrm>
            <a:custGeom>
              <a:avLst/>
              <a:gdLst>
                <a:gd name="T0" fmla="*/ 1382 w 1425"/>
                <a:gd name="T1" fmla="*/ 0 h 102"/>
                <a:gd name="T2" fmla="*/ 1376 w 1425"/>
                <a:gd name="T3" fmla="*/ 1 h 102"/>
                <a:gd name="T4" fmla="*/ 1376 w 1425"/>
                <a:gd name="T5" fmla="*/ 0 h 102"/>
                <a:gd name="T6" fmla="*/ 1298 w 1425"/>
                <a:gd name="T7" fmla="*/ 0 h 102"/>
                <a:gd name="T8" fmla="*/ 1298 w 1425"/>
                <a:gd name="T9" fmla="*/ 81 h 102"/>
                <a:gd name="T10" fmla="*/ 1230 w 1425"/>
                <a:gd name="T11" fmla="*/ 81 h 102"/>
                <a:gd name="T12" fmla="*/ 1230 w 1425"/>
                <a:gd name="T13" fmla="*/ 0 h 102"/>
                <a:gd name="T14" fmla="*/ 954 w 1425"/>
                <a:gd name="T15" fmla="*/ 0 h 102"/>
                <a:gd name="T16" fmla="*/ 954 w 1425"/>
                <a:gd name="T17" fmla="*/ 81 h 102"/>
                <a:gd name="T18" fmla="*/ 886 w 1425"/>
                <a:gd name="T19" fmla="*/ 81 h 102"/>
                <a:gd name="T20" fmla="*/ 886 w 1425"/>
                <a:gd name="T21" fmla="*/ 0 h 102"/>
                <a:gd name="T22" fmla="*/ 775 w 1425"/>
                <a:gd name="T23" fmla="*/ 0 h 102"/>
                <a:gd name="T24" fmla="*/ 835 w 1425"/>
                <a:gd name="T25" fmla="*/ 60 h 102"/>
                <a:gd name="T26" fmla="*/ 835 w 1425"/>
                <a:gd name="T27" fmla="*/ 82 h 102"/>
                <a:gd name="T28" fmla="*/ 664 w 1425"/>
                <a:gd name="T29" fmla="*/ 82 h 102"/>
                <a:gd name="T30" fmla="*/ 659 w 1425"/>
                <a:gd name="T31" fmla="*/ 82 h 102"/>
                <a:gd name="T32" fmla="*/ 659 w 1425"/>
                <a:gd name="T33" fmla="*/ 0 h 102"/>
                <a:gd name="T34" fmla="*/ 573 w 1425"/>
                <a:gd name="T35" fmla="*/ 0 h 102"/>
                <a:gd name="T36" fmla="*/ 573 w 1425"/>
                <a:gd name="T37" fmla="*/ 19 h 102"/>
                <a:gd name="T38" fmla="*/ 615 w 1425"/>
                <a:gd name="T39" fmla="*/ 60 h 102"/>
                <a:gd name="T40" fmla="*/ 615 w 1425"/>
                <a:gd name="T41" fmla="*/ 82 h 102"/>
                <a:gd name="T42" fmla="*/ 444 w 1425"/>
                <a:gd name="T43" fmla="*/ 82 h 102"/>
                <a:gd name="T44" fmla="*/ 444 w 1425"/>
                <a:gd name="T45" fmla="*/ 0 h 102"/>
                <a:gd name="T46" fmla="*/ 405 w 1425"/>
                <a:gd name="T47" fmla="*/ 0 h 102"/>
                <a:gd name="T48" fmla="*/ 405 w 1425"/>
                <a:gd name="T49" fmla="*/ 82 h 102"/>
                <a:gd name="T50" fmla="*/ 337 w 1425"/>
                <a:gd name="T51" fmla="*/ 82 h 102"/>
                <a:gd name="T52" fmla="*/ 337 w 1425"/>
                <a:gd name="T53" fmla="*/ 0 h 102"/>
                <a:gd name="T54" fmla="*/ 251 w 1425"/>
                <a:gd name="T55" fmla="*/ 0 h 102"/>
                <a:gd name="T56" fmla="*/ 251 w 1425"/>
                <a:gd name="T57" fmla="*/ 82 h 102"/>
                <a:gd name="T58" fmla="*/ 182 w 1425"/>
                <a:gd name="T59" fmla="*/ 82 h 102"/>
                <a:gd name="T60" fmla="*/ 182 w 1425"/>
                <a:gd name="T61" fmla="*/ 0 h 102"/>
                <a:gd name="T62" fmla="*/ 38 w 1425"/>
                <a:gd name="T63" fmla="*/ 0 h 102"/>
                <a:gd name="T64" fmla="*/ 38 w 1425"/>
                <a:gd name="T65" fmla="*/ 1 h 102"/>
                <a:gd name="T66" fmla="*/ 0 w 1425"/>
                <a:gd name="T67" fmla="*/ 51 h 102"/>
                <a:gd name="T68" fmla="*/ 43 w 1425"/>
                <a:gd name="T69" fmla="*/ 102 h 102"/>
                <a:gd name="T70" fmla="*/ 1382 w 1425"/>
                <a:gd name="T71" fmla="*/ 102 h 102"/>
                <a:gd name="T72" fmla="*/ 1425 w 1425"/>
                <a:gd name="T73" fmla="*/ 51 h 102"/>
                <a:gd name="T74" fmla="*/ 1382 w 1425"/>
                <a:gd name="T7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25" h="102">
                  <a:moveTo>
                    <a:pt x="1382" y="0"/>
                  </a:moveTo>
                  <a:cubicBezTo>
                    <a:pt x="1380" y="0"/>
                    <a:pt x="1378" y="0"/>
                    <a:pt x="1376" y="1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298" y="0"/>
                    <a:pt x="1298" y="0"/>
                    <a:pt x="1298" y="0"/>
                  </a:cubicBezTo>
                  <a:cubicBezTo>
                    <a:pt x="1298" y="81"/>
                    <a:pt x="1298" y="81"/>
                    <a:pt x="1298" y="81"/>
                  </a:cubicBezTo>
                  <a:cubicBezTo>
                    <a:pt x="1230" y="81"/>
                    <a:pt x="1230" y="81"/>
                    <a:pt x="1230" y="81"/>
                  </a:cubicBezTo>
                  <a:cubicBezTo>
                    <a:pt x="1230" y="0"/>
                    <a:pt x="1230" y="0"/>
                    <a:pt x="1230" y="0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4" y="81"/>
                    <a:pt x="954" y="81"/>
                    <a:pt x="954" y="81"/>
                  </a:cubicBezTo>
                  <a:cubicBezTo>
                    <a:pt x="886" y="81"/>
                    <a:pt x="886" y="81"/>
                    <a:pt x="886" y="81"/>
                  </a:cubicBezTo>
                  <a:cubicBezTo>
                    <a:pt x="886" y="0"/>
                    <a:pt x="886" y="0"/>
                    <a:pt x="886" y="0"/>
                  </a:cubicBezTo>
                  <a:cubicBezTo>
                    <a:pt x="775" y="0"/>
                    <a:pt x="775" y="0"/>
                    <a:pt x="775" y="0"/>
                  </a:cubicBezTo>
                  <a:cubicBezTo>
                    <a:pt x="835" y="60"/>
                    <a:pt x="835" y="60"/>
                    <a:pt x="835" y="60"/>
                  </a:cubicBezTo>
                  <a:cubicBezTo>
                    <a:pt x="835" y="82"/>
                    <a:pt x="835" y="82"/>
                    <a:pt x="835" y="82"/>
                  </a:cubicBezTo>
                  <a:cubicBezTo>
                    <a:pt x="664" y="82"/>
                    <a:pt x="664" y="82"/>
                    <a:pt x="664" y="82"/>
                  </a:cubicBezTo>
                  <a:cubicBezTo>
                    <a:pt x="659" y="82"/>
                    <a:pt x="659" y="82"/>
                    <a:pt x="659" y="82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615" y="60"/>
                    <a:pt x="615" y="60"/>
                    <a:pt x="615" y="60"/>
                  </a:cubicBezTo>
                  <a:cubicBezTo>
                    <a:pt x="615" y="82"/>
                    <a:pt x="615" y="82"/>
                    <a:pt x="615" y="82"/>
                  </a:cubicBezTo>
                  <a:cubicBezTo>
                    <a:pt x="444" y="82"/>
                    <a:pt x="444" y="82"/>
                    <a:pt x="444" y="82"/>
                  </a:cubicBezTo>
                  <a:cubicBezTo>
                    <a:pt x="444" y="0"/>
                    <a:pt x="444" y="0"/>
                    <a:pt x="444" y="0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405" y="82"/>
                    <a:pt x="405" y="82"/>
                    <a:pt x="405" y="82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182" y="82"/>
                    <a:pt x="182" y="82"/>
                    <a:pt x="182" y="8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17" y="4"/>
                    <a:pt x="0" y="25"/>
                    <a:pt x="0" y="51"/>
                  </a:cubicBezTo>
                  <a:cubicBezTo>
                    <a:pt x="0" y="80"/>
                    <a:pt x="19" y="102"/>
                    <a:pt x="43" y="102"/>
                  </a:cubicBezTo>
                  <a:cubicBezTo>
                    <a:pt x="47" y="102"/>
                    <a:pt x="1378" y="102"/>
                    <a:pt x="1382" y="102"/>
                  </a:cubicBezTo>
                  <a:cubicBezTo>
                    <a:pt x="1406" y="102"/>
                    <a:pt x="1425" y="80"/>
                    <a:pt x="1425" y="51"/>
                  </a:cubicBezTo>
                  <a:cubicBezTo>
                    <a:pt x="1425" y="23"/>
                    <a:pt x="1406" y="0"/>
                    <a:pt x="1382" y="0"/>
                  </a:cubicBezTo>
                </a:path>
              </a:pathLst>
            </a:custGeom>
            <a:solidFill>
              <a:srgbClr val="000000">
                <a:alpha val="1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8583613" y="388938"/>
              <a:ext cx="2087563" cy="1252537"/>
            </a:xfrm>
            <a:custGeom>
              <a:avLst/>
              <a:gdLst>
                <a:gd name="T0" fmla="*/ 723 w 802"/>
                <a:gd name="T1" fmla="*/ 240 h 482"/>
                <a:gd name="T2" fmla="*/ 590 w 802"/>
                <a:gd name="T3" fmla="*/ 136 h 482"/>
                <a:gd name="T4" fmla="*/ 589 w 802"/>
                <a:gd name="T5" fmla="*/ 136 h 482"/>
                <a:gd name="T6" fmla="*/ 589 w 802"/>
                <a:gd name="T7" fmla="*/ 136 h 482"/>
                <a:gd name="T8" fmla="*/ 453 w 802"/>
                <a:gd name="T9" fmla="*/ 0 h 482"/>
                <a:gd name="T10" fmla="*/ 333 w 802"/>
                <a:gd name="T11" fmla="*/ 72 h 482"/>
                <a:gd name="T12" fmla="*/ 290 w 802"/>
                <a:gd name="T13" fmla="*/ 64 h 482"/>
                <a:gd name="T14" fmla="*/ 162 w 802"/>
                <a:gd name="T15" fmla="*/ 192 h 482"/>
                <a:gd name="T16" fmla="*/ 162 w 802"/>
                <a:gd name="T17" fmla="*/ 193 h 482"/>
                <a:gd name="T18" fmla="*/ 145 w 802"/>
                <a:gd name="T19" fmla="*/ 192 h 482"/>
                <a:gd name="T20" fmla="*/ 0 w 802"/>
                <a:gd name="T21" fmla="*/ 337 h 482"/>
                <a:gd name="T22" fmla="*/ 145 w 802"/>
                <a:gd name="T23" fmla="*/ 482 h 482"/>
                <a:gd name="T24" fmla="*/ 677 w 802"/>
                <a:gd name="T25" fmla="*/ 482 h 482"/>
                <a:gd name="T26" fmla="*/ 802 w 802"/>
                <a:gd name="T27" fmla="*/ 357 h 482"/>
                <a:gd name="T28" fmla="*/ 723 w 802"/>
                <a:gd name="T29" fmla="*/ 24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2" h="482">
                  <a:moveTo>
                    <a:pt x="723" y="240"/>
                  </a:moveTo>
                  <a:cubicBezTo>
                    <a:pt x="708" y="180"/>
                    <a:pt x="654" y="136"/>
                    <a:pt x="590" y="136"/>
                  </a:cubicBezTo>
                  <a:cubicBezTo>
                    <a:pt x="590" y="136"/>
                    <a:pt x="590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61"/>
                    <a:pt x="528" y="0"/>
                    <a:pt x="453" y="0"/>
                  </a:cubicBezTo>
                  <a:cubicBezTo>
                    <a:pt x="401" y="0"/>
                    <a:pt x="356" y="29"/>
                    <a:pt x="333" y="72"/>
                  </a:cubicBezTo>
                  <a:cubicBezTo>
                    <a:pt x="320" y="67"/>
                    <a:pt x="305" y="64"/>
                    <a:pt x="290" y="64"/>
                  </a:cubicBezTo>
                  <a:cubicBezTo>
                    <a:pt x="219" y="64"/>
                    <a:pt x="162" y="121"/>
                    <a:pt x="162" y="192"/>
                  </a:cubicBezTo>
                  <a:cubicBezTo>
                    <a:pt x="162" y="192"/>
                    <a:pt x="162" y="193"/>
                    <a:pt x="162" y="193"/>
                  </a:cubicBezTo>
                  <a:cubicBezTo>
                    <a:pt x="156" y="192"/>
                    <a:pt x="151" y="192"/>
                    <a:pt x="145" y="192"/>
                  </a:cubicBezTo>
                  <a:cubicBezTo>
                    <a:pt x="65" y="192"/>
                    <a:pt x="0" y="257"/>
                    <a:pt x="0" y="337"/>
                  </a:cubicBezTo>
                  <a:cubicBezTo>
                    <a:pt x="0" y="417"/>
                    <a:pt x="65" y="482"/>
                    <a:pt x="145" y="482"/>
                  </a:cubicBezTo>
                  <a:cubicBezTo>
                    <a:pt x="677" y="482"/>
                    <a:pt x="677" y="482"/>
                    <a:pt x="677" y="482"/>
                  </a:cubicBezTo>
                  <a:cubicBezTo>
                    <a:pt x="746" y="482"/>
                    <a:pt x="802" y="426"/>
                    <a:pt x="802" y="357"/>
                  </a:cubicBezTo>
                  <a:cubicBezTo>
                    <a:pt x="802" y="304"/>
                    <a:pt x="770" y="258"/>
                    <a:pt x="723" y="2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8831263" y="3778250"/>
              <a:ext cx="1446213" cy="1177925"/>
            </a:xfrm>
            <a:custGeom>
              <a:avLst/>
              <a:gdLst>
                <a:gd name="T0" fmla="*/ 0 w 556"/>
                <a:gd name="T1" fmla="*/ 28 h 453"/>
                <a:gd name="T2" fmla="*/ 0 w 556"/>
                <a:gd name="T3" fmla="*/ 425 h 453"/>
                <a:gd name="T4" fmla="*/ 28 w 556"/>
                <a:gd name="T5" fmla="*/ 453 h 453"/>
                <a:gd name="T6" fmla="*/ 527 w 556"/>
                <a:gd name="T7" fmla="*/ 453 h 453"/>
                <a:gd name="T8" fmla="*/ 556 w 556"/>
                <a:gd name="T9" fmla="*/ 425 h 453"/>
                <a:gd name="T10" fmla="*/ 556 w 556"/>
                <a:gd name="T11" fmla="*/ 28 h 453"/>
                <a:gd name="T12" fmla="*/ 527 w 556"/>
                <a:gd name="T13" fmla="*/ 0 h 453"/>
                <a:gd name="T14" fmla="*/ 28 w 556"/>
                <a:gd name="T15" fmla="*/ 0 h 453"/>
                <a:gd name="T16" fmla="*/ 0 w 55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27" y="453"/>
                    <a:pt x="527" y="453"/>
                    <a:pt x="527" y="453"/>
                  </a:cubicBezTo>
                  <a:cubicBezTo>
                    <a:pt x="527" y="453"/>
                    <a:pt x="556" y="453"/>
                    <a:pt x="556" y="425"/>
                  </a:cubicBezTo>
                  <a:cubicBezTo>
                    <a:pt x="556" y="28"/>
                    <a:pt x="556" y="28"/>
                    <a:pt x="556" y="28"/>
                  </a:cubicBezTo>
                  <a:cubicBezTo>
                    <a:pt x="556" y="28"/>
                    <a:pt x="556" y="0"/>
                    <a:pt x="5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8729663" y="3778250"/>
              <a:ext cx="1473200" cy="1177925"/>
            </a:xfrm>
            <a:custGeom>
              <a:avLst/>
              <a:gdLst>
                <a:gd name="T0" fmla="*/ 0 w 566"/>
                <a:gd name="T1" fmla="*/ 28 h 453"/>
                <a:gd name="T2" fmla="*/ 0 w 566"/>
                <a:gd name="T3" fmla="*/ 425 h 453"/>
                <a:gd name="T4" fmla="*/ 28 w 566"/>
                <a:gd name="T5" fmla="*/ 453 h 453"/>
                <a:gd name="T6" fmla="*/ 538 w 566"/>
                <a:gd name="T7" fmla="*/ 453 h 453"/>
                <a:gd name="T8" fmla="*/ 566 w 566"/>
                <a:gd name="T9" fmla="*/ 425 h 453"/>
                <a:gd name="T10" fmla="*/ 566 w 566"/>
                <a:gd name="T11" fmla="*/ 28 h 453"/>
                <a:gd name="T12" fmla="*/ 538 w 566"/>
                <a:gd name="T13" fmla="*/ 0 h 453"/>
                <a:gd name="T14" fmla="*/ 28 w 566"/>
                <a:gd name="T15" fmla="*/ 0 h 453"/>
                <a:gd name="T16" fmla="*/ 0 w 56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38" y="453"/>
                    <a:pt x="538" y="453"/>
                    <a:pt x="538" y="453"/>
                  </a:cubicBezTo>
                  <a:cubicBezTo>
                    <a:pt x="538" y="453"/>
                    <a:pt x="566" y="453"/>
                    <a:pt x="566" y="425"/>
                  </a:cubicBezTo>
                  <a:cubicBezTo>
                    <a:pt x="566" y="28"/>
                    <a:pt x="566" y="28"/>
                    <a:pt x="566" y="28"/>
                  </a:cubicBezTo>
                  <a:cubicBezTo>
                    <a:pt x="566" y="28"/>
                    <a:pt x="566" y="0"/>
                    <a:pt x="53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8729663" y="3927475"/>
              <a:ext cx="1473200" cy="1028700"/>
            </a:xfrm>
            <a:custGeom>
              <a:avLst/>
              <a:gdLst>
                <a:gd name="T0" fmla="*/ 105 w 566"/>
                <a:gd name="T1" fmla="*/ 382 h 396"/>
                <a:gd name="T2" fmla="*/ 105 w 566"/>
                <a:gd name="T3" fmla="*/ 396 h 396"/>
                <a:gd name="T4" fmla="*/ 131 w 566"/>
                <a:gd name="T5" fmla="*/ 396 h 396"/>
                <a:gd name="T6" fmla="*/ 105 w 566"/>
                <a:gd name="T7" fmla="*/ 382 h 396"/>
                <a:gd name="T8" fmla="*/ 519 w 566"/>
                <a:gd name="T9" fmla="*/ 311 h 396"/>
                <a:gd name="T10" fmla="*/ 110 w 566"/>
                <a:gd name="T11" fmla="*/ 311 h 396"/>
                <a:gd name="T12" fmla="*/ 166 w 566"/>
                <a:gd name="T13" fmla="*/ 342 h 396"/>
                <a:gd name="T14" fmla="*/ 136 w 566"/>
                <a:gd name="T15" fmla="*/ 396 h 396"/>
                <a:gd name="T16" fmla="*/ 538 w 566"/>
                <a:gd name="T17" fmla="*/ 396 h 396"/>
                <a:gd name="T18" fmla="*/ 566 w 566"/>
                <a:gd name="T19" fmla="*/ 368 h 396"/>
                <a:gd name="T20" fmla="*/ 566 w 566"/>
                <a:gd name="T21" fmla="*/ 339 h 396"/>
                <a:gd name="T22" fmla="*/ 519 w 566"/>
                <a:gd name="T23" fmla="*/ 311 h 396"/>
                <a:gd name="T24" fmla="*/ 0 w 566"/>
                <a:gd name="T25" fmla="*/ 0 h 396"/>
                <a:gd name="T26" fmla="*/ 0 w 566"/>
                <a:gd name="T27" fmla="*/ 65 h 396"/>
                <a:gd name="T28" fmla="*/ 28 w 566"/>
                <a:gd name="T29" fmla="*/ 65 h 396"/>
                <a:gd name="T30" fmla="*/ 28 w 566"/>
                <a:gd name="T31" fmla="*/ 17 h 396"/>
                <a:gd name="T32" fmla="*/ 0 w 566"/>
                <a:gd name="T33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6" h="396">
                  <a:moveTo>
                    <a:pt x="105" y="382"/>
                  </a:moveTo>
                  <a:cubicBezTo>
                    <a:pt x="105" y="396"/>
                    <a:pt x="105" y="396"/>
                    <a:pt x="105" y="396"/>
                  </a:cubicBezTo>
                  <a:cubicBezTo>
                    <a:pt x="131" y="396"/>
                    <a:pt x="131" y="396"/>
                    <a:pt x="131" y="396"/>
                  </a:cubicBezTo>
                  <a:cubicBezTo>
                    <a:pt x="105" y="382"/>
                    <a:pt x="105" y="382"/>
                    <a:pt x="105" y="382"/>
                  </a:cubicBezTo>
                  <a:moveTo>
                    <a:pt x="519" y="311"/>
                  </a:moveTo>
                  <a:cubicBezTo>
                    <a:pt x="110" y="311"/>
                    <a:pt x="110" y="311"/>
                    <a:pt x="110" y="311"/>
                  </a:cubicBezTo>
                  <a:cubicBezTo>
                    <a:pt x="166" y="342"/>
                    <a:pt x="166" y="342"/>
                    <a:pt x="166" y="342"/>
                  </a:cubicBezTo>
                  <a:cubicBezTo>
                    <a:pt x="136" y="396"/>
                    <a:pt x="136" y="396"/>
                    <a:pt x="136" y="396"/>
                  </a:cubicBezTo>
                  <a:cubicBezTo>
                    <a:pt x="538" y="396"/>
                    <a:pt x="538" y="396"/>
                    <a:pt x="538" y="396"/>
                  </a:cubicBezTo>
                  <a:cubicBezTo>
                    <a:pt x="538" y="396"/>
                    <a:pt x="566" y="396"/>
                    <a:pt x="566" y="368"/>
                  </a:cubicBezTo>
                  <a:cubicBezTo>
                    <a:pt x="566" y="339"/>
                    <a:pt x="566" y="339"/>
                    <a:pt x="566" y="339"/>
                  </a:cubicBezTo>
                  <a:cubicBezTo>
                    <a:pt x="519" y="311"/>
                    <a:pt x="519" y="311"/>
                    <a:pt x="519" y="311"/>
                  </a:cubicBezTo>
                  <a:moveTo>
                    <a:pt x="0" y="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6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2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close/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28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8413750" y="3805238"/>
              <a:ext cx="239713" cy="290512"/>
            </a:xfrm>
            <a:custGeom>
              <a:avLst/>
              <a:gdLst>
                <a:gd name="T0" fmla="*/ 92 w 92"/>
                <a:gd name="T1" fmla="*/ 11 h 112"/>
                <a:gd name="T2" fmla="*/ 63 w 92"/>
                <a:gd name="T3" fmla="*/ 0 h 112"/>
                <a:gd name="T4" fmla="*/ 53 w 92"/>
                <a:gd name="T5" fmla="*/ 25 h 112"/>
                <a:gd name="T6" fmla="*/ 0 w 92"/>
                <a:gd name="T7" fmla="*/ 25 h 112"/>
                <a:gd name="T8" fmla="*/ 0 w 92"/>
                <a:gd name="T9" fmla="*/ 112 h 112"/>
                <a:gd name="T10" fmla="*/ 63 w 92"/>
                <a:gd name="T11" fmla="*/ 112 h 112"/>
                <a:gd name="T12" fmla="*/ 63 w 92"/>
                <a:gd name="T13" fmla="*/ 62 h 112"/>
                <a:gd name="T14" fmla="*/ 92 w 92"/>
                <a:gd name="T15" fmla="*/ 1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12">
                  <a:moveTo>
                    <a:pt x="92" y="1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64" y="46"/>
                    <a:pt x="69" y="18"/>
                    <a:pt x="92" y="11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27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8362950" y="3349625"/>
              <a:ext cx="241300" cy="163512"/>
            </a:xfrm>
            <a:custGeom>
              <a:avLst/>
              <a:gdLst>
                <a:gd name="T0" fmla="*/ 0 w 152"/>
                <a:gd name="T1" fmla="*/ 62 h 103"/>
                <a:gd name="T2" fmla="*/ 126 w 152"/>
                <a:gd name="T3" fmla="*/ 0 h 103"/>
                <a:gd name="T4" fmla="*/ 152 w 152"/>
                <a:gd name="T5" fmla="*/ 103 h 103"/>
                <a:gd name="T6" fmla="*/ 0 w 152"/>
                <a:gd name="T7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03">
                  <a:moveTo>
                    <a:pt x="0" y="62"/>
                  </a:moveTo>
                  <a:lnTo>
                    <a:pt x="126" y="0"/>
                  </a:lnTo>
                  <a:lnTo>
                    <a:pt x="152" y="103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8193088" y="3448050"/>
              <a:ext cx="606425" cy="438150"/>
            </a:xfrm>
            <a:custGeom>
              <a:avLst/>
              <a:gdLst>
                <a:gd name="T0" fmla="*/ 0 w 233"/>
                <a:gd name="T1" fmla="*/ 168 h 168"/>
                <a:gd name="T2" fmla="*/ 118 w 233"/>
                <a:gd name="T3" fmla="*/ 168 h 168"/>
                <a:gd name="T4" fmla="*/ 119 w 233"/>
                <a:gd name="T5" fmla="*/ 168 h 168"/>
                <a:gd name="T6" fmla="*/ 233 w 233"/>
                <a:gd name="T7" fmla="*/ 0 h 168"/>
                <a:gd name="T8" fmla="*/ 225 w 233"/>
                <a:gd name="T9" fmla="*/ 0 h 168"/>
                <a:gd name="T10" fmla="*/ 158 w 233"/>
                <a:gd name="T11" fmla="*/ 0 h 168"/>
                <a:gd name="T12" fmla="*/ 74 w 233"/>
                <a:gd name="T13" fmla="*/ 0 h 168"/>
                <a:gd name="T14" fmla="*/ 0 w 233"/>
                <a:gd name="T15" fmla="*/ 0 h 168"/>
                <a:gd name="T16" fmla="*/ 0 w 233"/>
                <a:gd name="T1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68">
                  <a:moveTo>
                    <a:pt x="0" y="168"/>
                  </a:moveTo>
                  <a:cubicBezTo>
                    <a:pt x="118" y="168"/>
                    <a:pt x="118" y="168"/>
                    <a:pt x="118" y="168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207" y="163"/>
                    <a:pt x="233" y="90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8"/>
                    <a:pt x="0" y="168"/>
                    <a:pt x="0" y="168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0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8583613" y="887413"/>
              <a:ext cx="1431925" cy="754062"/>
            </a:xfrm>
            <a:custGeom>
              <a:avLst/>
              <a:gdLst>
                <a:gd name="T0" fmla="*/ 145 w 550"/>
                <a:gd name="T1" fmla="*/ 0 h 290"/>
                <a:gd name="T2" fmla="*/ 0 w 550"/>
                <a:gd name="T3" fmla="*/ 145 h 290"/>
                <a:gd name="T4" fmla="*/ 145 w 550"/>
                <a:gd name="T5" fmla="*/ 290 h 290"/>
                <a:gd name="T6" fmla="*/ 550 w 550"/>
                <a:gd name="T7" fmla="*/ 290 h 290"/>
                <a:gd name="T8" fmla="*/ 162 w 550"/>
                <a:gd name="T9" fmla="*/ 1 h 290"/>
                <a:gd name="T10" fmla="*/ 162 w 550"/>
                <a:gd name="T11" fmla="*/ 1 h 290"/>
                <a:gd name="T12" fmla="*/ 162 w 550"/>
                <a:gd name="T13" fmla="*/ 1 h 290"/>
                <a:gd name="T14" fmla="*/ 145 w 550"/>
                <a:gd name="T1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0" h="290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225"/>
                    <a:pt x="65" y="290"/>
                    <a:pt x="145" y="290"/>
                  </a:cubicBezTo>
                  <a:cubicBezTo>
                    <a:pt x="550" y="290"/>
                    <a:pt x="550" y="290"/>
                    <a:pt x="550" y="290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56" y="0"/>
                    <a:pt x="151" y="0"/>
                    <a:pt x="145" y="0"/>
                  </a:cubicBezTo>
                </a:path>
              </a:pathLst>
            </a:custGeom>
            <a:solidFill>
              <a:srgbClr val="D5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8786813" y="1511300"/>
              <a:ext cx="911225" cy="2790825"/>
            </a:xfrm>
            <a:custGeom>
              <a:avLst/>
              <a:gdLst>
                <a:gd name="T0" fmla="*/ 17 w 350"/>
                <a:gd name="T1" fmla="*/ 1073 h 1073"/>
                <a:gd name="T2" fmla="*/ 0 w 350"/>
                <a:gd name="T3" fmla="*/ 1072 h 1073"/>
                <a:gd name="T4" fmla="*/ 11 w 350"/>
                <a:gd name="T5" fmla="*/ 1009 h 1073"/>
                <a:gd name="T6" fmla="*/ 10 w 350"/>
                <a:gd name="T7" fmla="*/ 1009 h 1073"/>
                <a:gd name="T8" fmla="*/ 123 w 350"/>
                <a:gd name="T9" fmla="*/ 961 h 1073"/>
                <a:gd name="T10" fmla="*/ 246 w 350"/>
                <a:gd name="T11" fmla="*/ 692 h 1073"/>
                <a:gd name="T12" fmla="*/ 259 w 350"/>
                <a:gd name="T13" fmla="*/ 6 h 1073"/>
                <a:gd name="T14" fmla="*/ 323 w 350"/>
                <a:gd name="T15" fmla="*/ 0 h 1073"/>
                <a:gd name="T16" fmla="*/ 308 w 350"/>
                <a:gd name="T17" fmla="*/ 709 h 1073"/>
                <a:gd name="T18" fmla="*/ 164 w 350"/>
                <a:gd name="T19" fmla="*/ 1010 h 1073"/>
                <a:gd name="T20" fmla="*/ 17 w 350"/>
                <a:gd name="T2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1073">
                  <a:moveTo>
                    <a:pt x="17" y="1073"/>
                  </a:moveTo>
                  <a:cubicBezTo>
                    <a:pt x="7" y="1073"/>
                    <a:pt x="1" y="1072"/>
                    <a:pt x="0" y="1072"/>
                  </a:cubicBezTo>
                  <a:cubicBezTo>
                    <a:pt x="11" y="1009"/>
                    <a:pt x="11" y="1009"/>
                    <a:pt x="11" y="1009"/>
                  </a:cubicBezTo>
                  <a:cubicBezTo>
                    <a:pt x="10" y="1009"/>
                    <a:pt x="10" y="1009"/>
                    <a:pt x="10" y="1009"/>
                  </a:cubicBezTo>
                  <a:cubicBezTo>
                    <a:pt x="13" y="1009"/>
                    <a:pt x="65" y="1016"/>
                    <a:pt x="123" y="961"/>
                  </a:cubicBezTo>
                  <a:cubicBezTo>
                    <a:pt x="179" y="908"/>
                    <a:pt x="220" y="818"/>
                    <a:pt x="246" y="692"/>
                  </a:cubicBezTo>
                  <a:cubicBezTo>
                    <a:pt x="281" y="522"/>
                    <a:pt x="285" y="291"/>
                    <a:pt x="259" y="6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0" y="294"/>
                    <a:pt x="345" y="532"/>
                    <a:pt x="308" y="709"/>
                  </a:cubicBezTo>
                  <a:cubicBezTo>
                    <a:pt x="279" y="848"/>
                    <a:pt x="231" y="949"/>
                    <a:pt x="164" y="1010"/>
                  </a:cubicBezTo>
                  <a:cubicBezTo>
                    <a:pt x="105" y="1065"/>
                    <a:pt x="46" y="1073"/>
                    <a:pt x="17" y="1073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9450388" y="1343025"/>
              <a:ext cx="176213" cy="184150"/>
            </a:xfrm>
            <a:custGeom>
              <a:avLst/>
              <a:gdLst>
                <a:gd name="T0" fmla="*/ 65 w 68"/>
                <a:gd name="T1" fmla="*/ 32 h 71"/>
                <a:gd name="T2" fmla="*/ 65 w 68"/>
                <a:gd name="T3" fmla="*/ 31 h 71"/>
                <a:gd name="T4" fmla="*/ 30 w 68"/>
                <a:gd name="T5" fmla="*/ 2 h 71"/>
                <a:gd name="T6" fmla="*/ 1 w 68"/>
                <a:gd name="T7" fmla="*/ 37 h 71"/>
                <a:gd name="T8" fmla="*/ 2 w 68"/>
                <a:gd name="T9" fmla="*/ 38 h 71"/>
                <a:gd name="T10" fmla="*/ 2 w 68"/>
                <a:gd name="T11" fmla="*/ 38 h 71"/>
                <a:gd name="T12" fmla="*/ 5 w 68"/>
                <a:gd name="T13" fmla="*/ 71 h 71"/>
                <a:gd name="T14" fmla="*/ 68 w 68"/>
                <a:gd name="T15" fmla="*/ 65 h 71"/>
                <a:gd name="T16" fmla="*/ 65 w 68"/>
                <a:gd name="T17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71">
                  <a:moveTo>
                    <a:pt x="65" y="32"/>
                  </a:moveTo>
                  <a:cubicBezTo>
                    <a:pt x="65" y="32"/>
                    <a:pt x="65" y="32"/>
                    <a:pt x="65" y="31"/>
                  </a:cubicBezTo>
                  <a:cubicBezTo>
                    <a:pt x="63" y="13"/>
                    <a:pt x="48" y="0"/>
                    <a:pt x="30" y="2"/>
                  </a:cubicBezTo>
                  <a:cubicBezTo>
                    <a:pt x="13" y="3"/>
                    <a:pt x="0" y="19"/>
                    <a:pt x="1" y="37"/>
                  </a:cubicBezTo>
                  <a:cubicBezTo>
                    <a:pt x="2" y="37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5" y="32"/>
                    <a:pt x="65" y="32"/>
                    <a:pt x="65" y="3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8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0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1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/>
            <p:cNvSpPr>
              <a:spLocks/>
            </p:cNvSpPr>
            <p:nvPr/>
          </p:nvSpPr>
          <p:spPr bwMode="auto">
            <a:xfrm>
              <a:off x="8183563" y="1798638"/>
              <a:ext cx="628650" cy="376237"/>
            </a:xfrm>
            <a:custGeom>
              <a:avLst/>
              <a:gdLst>
                <a:gd name="T0" fmla="*/ 218 w 242"/>
                <a:gd name="T1" fmla="*/ 72 h 145"/>
                <a:gd name="T2" fmla="*/ 178 w 242"/>
                <a:gd name="T3" fmla="*/ 41 h 145"/>
                <a:gd name="T4" fmla="*/ 178 w 242"/>
                <a:gd name="T5" fmla="*/ 41 h 145"/>
                <a:gd name="T6" fmla="*/ 178 w 242"/>
                <a:gd name="T7" fmla="*/ 41 h 145"/>
                <a:gd name="T8" fmla="*/ 137 w 242"/>
                <a:gd name="T9" fmla="*/ 0 h 145"/>
                <a:gd name="T10" fmla="*/ 100 w 242"/>
                <a:gd name="T11" fmla="*/ 21 h 145"/>
                <a:gd name="T12" fmla="*/ 87 w 242"/>
                <a:gd name="T13" fmla="*/ 19 h 145"/>
                <a:gd name="T14" fmla="*/ 49 w 242"/>
                <a:gd name="T15" fmla="*/ 58 h 145"/>
                <a:gd name="T16" fmla="*/ 49 w 242"/>
                <a:gd name="T17" fmla="*/ 58 h 145"/>
                <a:gd name="T18" fmla="*/ 44 w 242"/>
                <a:gd name="T19" fmla="*/ 58 h 145"/>
                <a:gd name="T20" fmla="*/ 0 w 242"/>
                <a:gd name="T21" fmla="*/ 101 h 145"/>
                <a:gd name="T22" fmla="*/ 44 w 242"/>
                <a:gd name="T23" fmla="*/ 145 h 145"/>
                <a:gd name="T24" fmla="*/ 204 w 242"/>
                <a:gd name="T25" fmla="*/ 145 h 145"/>
                <a:gd name="T26" fmla="*/ 242 w 242"/>
                <a:gd name="T27" fmla="*/ 107 h 145"/>
                <a:gd name="T28" fmla="*/ 218 w 242"/>
                <a:gd name="T29" fmla="*/ 7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45">
                  <a:moveTo>
                    <a:pt x="218" y="72"/>
                  </a:moveTo>
                  <a:cubicBezTo>
                    <a:pt x="213" y="54"/>
                    <a:pt x="197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18"/>
                    <a:pt x="159" y="0"/>
                    <a:pt x="137" y="0"/>
                  </a:cubicBezTo>
                  <a:cubicBezTo>
                    <a:pt x="121" y="0"/>
                    <a:pt x="107" y="8"/>
                    <a:pt x="100" y="21"/>
                  </a:cubicBezTo>
                  <a:cubicBezTo>
                    <a:pt x="96" y="20"/>
                    <a:pt x="92" y="19"/>
                    <a:pt x="87" y="19"/>
                  </a:cubicBezTo>
                  <a:cubicBezTo>
                    <a:pt x="66" y="19"/>
                    <a:pt x="49" y="36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7" y="58"/>
                    <a:pt x="45" y="58"/>
                    <a:pt x="44" y="58"/>
                  </a:cubicBezTo>
                  <a:cubicBezTo>
                    <a:pt x="19" y="58"/>
                    <a:pt x="0" y="77"/>
                    <a:pt x="0" y="101"/>
                  </a:cubicBezTo>
                  <a:cubicBezTo>
                    <a:pt x="0" y="125"/>
                    <a:pt x="19" y="145"/>
                    <a:pt x="44" y="145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25" y="145"/>
                    <a:pt x="242" y="128"/>
                    <a:pt x="242" y="107"/>
                  </a:cubicBezTo>
                  <a:cubicBezTo>
                    <a:pt x="242" y="91"/>
                    <a:pt x="232" y="78"/>
                    <a:pt x="218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10671175" y="617538"/>
              <a:ext cx="546100" cy="317500"/>
            </a:xfrm>
            <a:custGeom>
              <a:avLst/>
              <a:gdLst>
                <a:gd name="T0" fmla="*/ 21 w 210"/>
                <a:gd name="T1" fmla="*/ 61 h 122"/>
                <a:gd name="T2" fmla="*/ 56 w 210"/>
                <a:gd name="T3" fmla="*/ 35 h 122"/>
                <a:gd name="T4" fmla="*/ 56 w 210"/>
                <a:gd name="T5" fmla="*/ 35 h 122"/>
                <a:gd name="T6" fmla="*/ 56 w 210"/>
                <a:gd name="T7" fmla="*/ 35 h 122"/>
                <a:gd name="T8" fmla="*/ 91 w 210"/>
                <a:gd name="T9" fmla="*/ 0 h 122"/>
                <a:gd name="T10" fmla="*/ 123 w 210"/>
                <a:gd name="T11" fmla="*/ 18 h 122"/>
                <a:gd name="T12" fmla="*/ 134 w 210"/>
                <a:gd name="T13" fmla="*/ 16 h 122"/>
                <a:gd name="T14" fmla="*/ 167 w 210"/>
                <a:gd name="T15" fmla="*/ 49 h 122"/>
                <a:gd name="T16" fmla="*/ 167 w 210"/>
                <a:gd name="T17" fmla="*/ 49 h 122"/>
                <a:gd name="T18" fmla="*/ 172 w 210"/>
                <a:gd name="T19" fmla="*/ 49 h 122"/>
                <a:gd name="T20" fmla="*/ 210 w 210"/>
                <a:gd name="T21" fmla="*/ 85 h 122"/>
                <a:gd name="T22" fmla="*/ 172 w 210"/>
                <a:gd name="T23" fmla="*/ 122 h 122"/>
                <a:gd name="T24" fmla="*/ 33 w 210"/>
                <a:gd name="T25" fmla="*/ 122 h 122"/>
                <a:gd name="T26" fmla="*/ 0 w 210"/>
                <a:gd name="T27" fmla="*/ 90 h 122"/>
                <a:gd name="T28" fmla="*/ 21 w 210"/>
                <a:gd name="T2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122">
                  <a:moveTo>
                    <a:pt x="21" y="61"/>
                  </a:moveTo>
                  <a:cubicBezTo>
                    <a:pt x="25" y="46"/>
                    <a:pt x="3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16"/>
                    <a:pt x="72" y="0"/>
                    <a:pt x="91" y="0"/>
                  </a:cubicBezTo>
                  <a:cubicBezTo>
                    <a:pt x="105" y="0"/>
                    <a:pt x="117" y="8"/>
                    <a:pt x="123" y="18"/>
                  </a:cubicBezTo>
                  <a:cubicBezTo>
                    <a:pt x="126" y="17"/>
                    <a:pt x="130" y="16"/>
                    <a:pt x="134" y="16"/>
                  </a:cubicBezTo>
                  <a:cubicBezTo>
                    <a:pt x="152" y="16"/>
                    <a:pt x="167" y="31"/>
                    <a:pt x="167" y="49"/>
                  </a:cubicBezTo>
                  <a:cubicBezTo>
                    <a:pt x="167" y="49"/>
                    <a:pt x="167" y="49"/>
                    <a:pt x="167" y="49"/>
                  </a:cubicBezTo>
                  <a:cubicBezTo>
                    <a:pt x="169" y="49"/>
                    <a:pt x="170" y="49"/>
                    <a:pt x="172" y="49"/>
                  </a:cubicBezTo>
                  <a:cubicBezTo>
                    <a:pt x="193" y="49"/>
                    <a:pt x="210" y="65"/>
                    <a:pt x="210" y="85"/>
                  </a:cubicBezTo>
                  <a:cubicBezTo>
                    <a:pt x="210" y="106"/>
                    <a:pt x="193" y="122"/>
                    <a:pt x="172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15" y="122"/>
                    <a:pt x="0" y="108"/>
                    <a:pt x="0" y="90"/>
                  </a:cubicBezTo>
                  <a:cubicBezTo>
                    <a:pt x="0" y="77"/>
                    <a:pt x="9" y="65"/>
                    <a:pt x="21" y="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/>
            <p:cNvSpPr>
              <a:spLocks/>
            </p:cNvSpPr>
            <p:nvPr/>
          </p:nvSpPr>
          <p:spPr bwMode="auto">
            <a:xfrm>
              <a:off x="9077325" y="4816475"/>
              <a:ext cx="217488" cy="212725"/>
            </a:xfrm>
            <a:custGeom>
              <a:avLst/>
              <a:gdLst>
                <a:gd name="T0" fmla="*/ 29 w 83"/>
                <a:gd name="T1" fmla="*/ 72 h 82"/>
                <a:gd name="T2" fmla="*/ 30 w 83"/>
                <a:gd name="T3" fmla="*/ 73 h 82"/>
                <a:gd name="T4" fmla="*/ 74 w 83"/>
                <a:gd name="T5" fmla="*/ 62 h 82"/>
                <a:gd name="T6" fmla="*/ 63 w 83"/>
                <a:gd name="T7" fmla="*/ 18 h 82"/>
                <a:gd name="T8" fmla="*/ 62 w 83"/>
                <a:gd name="T9" fmla="*/ 17 h 82"/>
                <a:gd name="T10" fmla="*/ 62 w 83"/>
                <a:gd name="T11" fmla="*/ 17 h 82"/>
                <a:gd name="T12" fmla="*/ 33 w 83"/>
                <a:gd name="T13" fmla="*/ 0 h 82"/>
                <a:gd name="T14" fmla="*/ 0 w 83"/>
                <a:gd name="T15" fmla="*/ 55 h 82"/>
                <a:gd name="T16" fmla="*/ 29 w 83"/>
                <a:gd name="T17" fmla="*/ 7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29" y="72"/>
                  </a:moveTo>
                  <a:cubicBezTo>
                    <a:pt x="29" y="72"/>
                    <a:pt x="30" y="73"/>
                    <a:pt x="30" y="73"/>
                  </a:cubicBezTo>
                  <a:cubicBezTo>
                    <a:pt x="46" y="82"/>
                    <a:pt x="65" y="77"/>
                    <a:pt x="74" y="62"/>
                  </a:cubicBezTo>
                  <a:cubicBezTo>
                    <a:pt x="83" y="47"/>
                    <a:pt x="78" y="27"/>
                    <a:pt x="63" y="18"/>
                  </a:cubicBezTo>
                  <a:cubicBezTo>
                    <a:pt x="62" y="18"/>
                    <a:pt x="62" y="18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9" y="72"/>
                    <a:pt x="29" y="72"/>
                    <a:pt x="29" y="7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48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0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2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3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4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5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6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7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9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0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1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2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3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4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65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6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67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68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69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70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1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2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3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4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6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77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78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/>
            <p:cNvSpPr>
              <a:spLocks/>
            </p:cNvSpPr>
            <p:nvPr/>
          </p:nvSpPr>
          <p:spPr bwMode="auto">
            <a:xfrm>
              <a:off x="7988300" y="3446463"/>
              <a:ext cx="603250" cy="550862"/>
            </a:xfrm>
            <a:custGeom>
              <a:avLst/>
              <a:gdLst>
                <a:gd name="T0" fmla="*/ 135 w 232"/>
                <a:gd name="T1" fmla="*/ 119 h 212"/>
                <a:gd name="T2" fmla="*/ 131 w 232"/>
                <a:gd name="T3" fmla="*/ 115 h 212"/>
                <a:gd name="T4" fmla="*/ 120 w 232"/>
                <a:gd name="T5" fmla="*/ 71 h 212"/>
                <a:gd name="T6" fmla="*/ 78 w 232"/>
                <a:gd name="T7" fmla="*/ 1 h 212"/>
                <a:gd name="T8" fmla="*/ 78 w 232"/>
                <a:gd name="T9" fmla="*/ 3 h 212"/>
                <a:gd name="T10" fmla="*/ 78 w 232"/>
                <a:gd name="T11" fmla="*/ 1 h 212"/>
                <a:gd name="T12" fmla="*/ 21 w 232"/>
                <a:gd name="T13" fmla="*/ 93 h 212"/>
                <a:gd name="T14" fmla="*/ 30 w 232"/>
                <a:gd name="T15" fmla="*/ 125 h 212"/>
                <a:gd name="T16" fmla="*/ 36 w 232"/>
                <a:gd name="T17" fmla="*/ 153 h 212"/>
                <a:gd name="T18" fmla="*/ 59 w 232"/>
                <a:gd name="T19" fmla="*/ 166 h 212"/>
                <a:gd name="T20" fmla="*/ 59 w 232"/>
                <a:gd name="T21" fmla="*/ 168 h 212"/>
                <a:gd name="T22" fmla="*/ 232 w 232"/>
                <a:gd name="T23" fmla="*/ 162 h 212"/>
                <a:gd name="T24" fmla="*/ 135 w 232"/>
                <a:gd name="T25" fmla="*/ 11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212">
                  <a:moveTo>
                    <a:pt x="135" y="119"/>
                  </a:moveTo>
                  <a:cubicBezTo>
                    <a:pt x="134" y="117"/>
                    <a:pt x="132" y="116"/>
                    <a:pt x="131" y="115"/>
                  </a:cubicBezTo>
                  <a:cubicBezTo>
                    <a:pt x="117" y="100"/>
                    <a:pt x="121" y="90"/>
                    <a:pt x="120" y="71"/>
                  </a:cubicBezTo>
                  <a:cubicBezTo>
                    <a:pt x="119" y="47"/>
                    <a:pt x="103" y="9"/>
                    <a:pt x="78" y="1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34" y="0"/>
                    <a:pt x="0" y="58"/>
                    <a:pt x="21" y="93"/>
                  </a:cubicBezTo>
                  <a:cubicBezTo>
                    <a:pt x="28" y="104"/>
                    <a:pt x="30" y="112"/>
                    <a:pt x="30" y="125"/>
                  </a:cubicBezTo>
                  <a:cubicBezTo>
                    <a:pt x="30" y="136"/>
                    <a:pt x="31" y="144"/>
                    <a:pt x="36" y="153"/>
                  </a:cubicBezTo>
                  <a:cubicBezTo>
                    <a:pt x="40" y="159"/>
                    <a:pt x="49" y="164"/>
                    <a:pt x="59" y="166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9" y="212"/>
                    <a:pt x="232" y="162"/>
                    <a:pt x="232" y="162"/>
                  </a:cubicBezTo>
                  <a:cubicBezTo>
                    <a:pt x="204" y="118"/>
                    <a:pt x="135" y="119"/>
                    <a:pt x="135" y="119"/>
                  </a:cubicBezTo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0"/>
            <p:cNvSpPr>
              <a:spLocks/>
            </p:cNvSpPr>
            <p:nvPr/>
          </p:nvSpPr>
          <p:spPr bwMode="auto">
            <a:xfrm>
              <a:off x="8310563" y="3706813"/>
              <a:ext cx="195263" cy="98425"/>
            </a:xfrm>
            <a:custGeom>
              <a:avLst/>
              <a:gdLst>
                <a:gd name="T0" fmla="*/ 0 w 75"/>
                <a:gd name="T1" fmla="*/ 0 h 38"/>
                <a:gd name="T2" fmla="*/ 37 w 75"/>
                <a:gd name="T3" fmla="*/ 38 h 38"/>
                <a:gd name="T4" fmla="*/ 75 w 75"/>
                <a:gd name="T5" fmla="*/ 0 h 38"/>
                <a:gd name="T6" fmla="*/ 0 w 7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8">
                  <a:moveTo>
                    <a:pt x="0" y="0"/>
                  </a:moveTo>
                  <a:cubicBezTo>
                    <a:pt x="0" y="21"/>
                    <a:pt x="16" y="38"/>
                    <a:pt x="37" y="38"/>
                  </a:cubicBezTo>
                  <a:cubicBezTo>
                    <a:pt x="58" y="38"/>
                    <a:pt x="75" y="21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1"/>
            <p:cNvSpPr>
              <a:spLocks/>
            </p:cNvSpPr>
            <p:nvPr/>
          </p:nvSpPr>
          <p:spPr bwMode="auto">
            <a:xfrm>
              <a:off x="8356600" y="3706813"/>
              <a:ext cx="100013" cy="49212"/>
            </a:xfrm>
            <a:custGeom>
              <a:avLst/>
              <a:gdLst>
                <a:gd name="T0" fmla="*/ 38 w 38"/>
                <a:gd name="T1" fmla="*/ 0 h 19"/>
                <a:gd name="T2" fmla="*/ 0 w 38"/>
                <a:gd name="T3" fmla="*/ 0 h 19"/>
                <a:gd name="T4" fmla="*/ 19 w 38"/>
                <a:gd name="T5" fmla="*/ 19 h 19"/>
                <a:gd name="T6" fmla="*/ 19 w 38"/>
                <a:gd name="T7" fmla="*/ 19 h 19"/>
                <a:gd name="T8" fmla="*/ 38 w 38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9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9" y="19"/>
                    <a:pt x="38" y="10"/>
                    <a:pt x="38" y="0"/>
                  </a:cubicBezTo>
                </a:path>
              </a:pathLst>
            </a:custGeom>
            <a:solidFill>
              <a:srgbClr val="C9BE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Freeform 42"/>
          <p:cNvSpPr>
            <a:spLocks/>
          </p:cNvSpPr>
          <p:nvPr userDrawn="1"/>
        </p:nvSpPr>
        <p:spPr bwMode="auto">
          <a:xfrm>
            <a:off x="11401323" y="3222945"/>
            <a:ext cx="763922" cy="457195"/>
          </a:xfrm>
          <a:custGeom>
            <a:avLst/>
            <a:gdLst>
              <a:gd name="T0" fmla="*/ 218 w 242"/>
              <a:gd name="T1" fmla="*/ 72 h 145"/>
              <a:gd name="T2" fmla="*/ 178 w 242"/>
              <a:gd name="T3" fmla="*/ 41 h 145"/>
              <a:gd name="T4" fmla="*/ 178 w 242"/>
              <a:gd name="T5" fmla="*/ 41 h 145"/>
              <a:gd name="T6" fmla="*/ 178 w 242"/>
              <a:gd name="T7" fmla="*/ 41 h 145"/>
              <a:gd name="T8" fmla="*/ 137 w 242"/>
              <a:gd name="T9" fmla="*/ 0 h 145"/>
              <a:gd name="T10" fmla="*/ 100 w 242"/>
              <a:gd name="T11" fmla="*/ 21 h 145"/>
              <a:gd name="T12" fmla="*/ 87 w 242"/>
              <a:gd name="T13" fmla="*/ 19 h 145"/>
              <a:gd name="T14" fmla="*/ 49 w 242"/>
              <a:gd name="T15" fmla="*/ 58 h 145"/>
              <a:gd name="T16" fmla="*/ 49 w 242"/>
              <a:gd name="T17" fmla="*/ 58 h 145"/>
              <a:gd name="T18" fmla="*/ 44 w 242"/>
              <a:gd name="T19" fmla="*/ 58 h 145"/>
              <a:gd name="T20" fmla="*/ 0 w 242"/>
              <a:gd name="T21" fmla="*/ 101 h 145"/>
              <a:gd name="T22" fmla="*/ 44 w 242"/>
              <a:gd name="T23" fmla="*/ 145 h 145"/>
              <a:gd name="T24" fmla="*/ 204 w 242"/>
              <a:gd name="T25" fmla="*/ 145 h 145"/>
              <a:gd name="T26" fmla="*/ 242 w 242"/>
              <a:gd name="T27" fmla="*/ 107 h 145"/>
              <a:gd name="T28" fmla="*/ 218 w 242"/>
              <a:gd name="T29" fmla="*/ 7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2" h="145">
                <a:moveTo>
                  <a:pt x="218" y="72"/>
                </a:moveTo>
                <a:cubicBezTo>
                  <a:pt x="213" y="54"/>
                  <a:pt x="197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18"/>
                  <a:pt x="159" y="0"/>
                  <a:pt x="137" y="0"/>
                </a:cubicBezTo>
                <a:cubicBezTo>
                  <a:pt x="121" y="0"/>
                  <a:pt x="107" y="8"/>
                  <a:pt x="100" y="21"/>
                </a:cubicBezTo>
                <a:cubicBezTo>
                  <a:pt x="96" y="20"/>
                  <a:pt x="92" y="19"/>
                  <a:pt x="87" y="19"/>
                </a:cubicBezTo>
                <a:cubicBezTo>
                  <a:pt x="66" y="19"/>
                  <a:pt x="49" y="36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7" y="58"/>
                  <a:pt x="45" y="58"/>
                  <a:pt x="44" y="58"/>
                </a:cubicBezTo>
                <a:cubicBezTo>
                  <a:pt x="19" y="58"/>
                  <a:pt x="0" y="77"/>
                  <a:pt x="0" y="101"/>
                </a:cubicBezTo>
                <a:cubicBezTo>
                  <a:pt x="0" y="125"/>
                  <a:pt x="19" y="145"/>
                  <a:pt x="4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25" y="145"/>
                  <a:pt x="242" y="128"/>
                  <a:pt x="242" y="107"/>
                </a:cubicBezTo>
                <a:cubicBezTo>
                  <a:pt x="242" y="91"/>
                  <a:pt x="232" y="78"/>
                  <a:pt x="218" y="7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6401051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2995"/>
            <a:ext cx="1828800" cy="3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56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llustratio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73151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0853"/>
            <a:ext cx="1828800" cy="393896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7498383" y="479775"/>
            <a:ext cx="3810000" cy="6437312"/>
            <a:chOff x="7407275" y="388938"/>
            <a:chExt cx="3810000" cy="643731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407275" y="6561138"/>
              <a:ext cx="3708400" cy="265112"/>
            </a:xfrm>
            <a:custGeom>
              <a:avLst/>
              <a:gdLst>
                <a:gd name="T0" fmla="*/ 1382 w 1425"/>
                <a:gd name="T1" fmla="*/ 0 h 102"/>
                <a:gd name="T2" fmla="*/ 1376 w 1425"/>
                <a:gd name="T3" fmla="*/ 1 h 102"/>
                <a:gd name="T4" fmla="*/ 1376 w 1425"/>
                <a:gd name="T5" fmla="*/ 0 h 102"/>
                <a:gd name="T6" fmla="*/ 1298 w 1425"/>
                <a:gd name="T7" fmla="*/ 0 h 102"/>
                <a:gd name="T8" fmla="*/ 1298 w 1425"/>
                <a:gd name="T9" fmla="*/ 81 h 102"/>
                <a:gd name="T10" fmla="*/ 1230 w 1425"/>
                <a:gd name="T11" fmla="*/ 81 h 102"/>
                <a:gd name="T12" fmla="*/ 1230 w 1425"/>
                <a:gd name="T13" fmla="*/ 0 h 102"/>
                <a:gd name="T14" fmla="*/ 954 w 1425"/>
                <a:gd name="T15" fmla="*/ 0 h 102"/>
                <a:gd name="T16" fmla="*/ 954 w 1425"/>
                <a:gd name="T17" fmla="*/ 81 h 102"/>
                <a:gd name="T18" fmla="*/ 886 w 1425"/>
                <a:gd name="T19" fmla="*/ 81 h 102"/>
                <a:gd name="T20" fmla="*/ 886 w 1425"/>
                <a:gd name="T21" fmla="*/ 0 h 102"/>
                <a:gd name="T22" fmla="*/ 775 w 1425"/>
                <a:gd name="T23" fmla="*/ 0 h 102"/>
                <a:gd name="T24" fmla="*/ 835 w 1425"/>
                <a:gd name="T25" fmla="*/ 60 h 102"/>
                <a:gd name="T26" fmla="*/ 835 w 1425"/>
                <a:gd name="T27" fmla="*/ 82 h 102"/>
                <a:gd name="T28" fmla="*/ 664 w 1425"/>
                <a:gd name="T29" fmla="*/ 82 h 102"/>
                <a:gd name="T30" fmla="*/ 659 w 1425"/>
                <a:gd name="T31" fmla="*/ 82 h 102"/>
                <a:gd name="T32" fmla="*/ 659 w 1425"/>
                <a:gd name="T33" fmla="*/ 0 h 102"/>
                <a:gd name="T34" fmla="*/ 573 w 1425"/>
                <a:gd name="T35" fmla="*/ 0 h 102"/>
                <a:gd name="T36" fmla="*/ 573 w 1425"/>
                <a:gd name="T37" fmla="*/ 19 h 102"/>
                <a:gd name="T38" fmla="*/ 615 w 1425"/>
                <a:gd name="T39" fmla="*/ 60 h 102"/>
                <a:gd name="T40" fmla="*/ 615 w 1425"/>
                <a:gd name="T41" fmla="*/ 82 h 102"/>
                <a:gd name="T42" fmla="*/ 444 w 1425"/>
                <a:gd name="T43" fmla="*/ 82 h 102"/>
                <a:gd name="T44" fmla="*/ 444 w 1425"/>
                <a:gd name="T45" fmla="*/ 0 h 102"/>
                <a:gd name="T46" fmla="*/ 405 w 1425"/>
                <a:gd name="T47" fmla="*/ 0 h 102"/>
                <a:gd name="T48" fmla="*/ 405 w 1425"/>
                <a:gd name="T49" fmla="*/ 82 h 102"/>
                <a:gd name="T50" fmla="*/ 337 w 1425"/>
                <a:gd name="T51" fmla="*/ 82 h 102"/>
                <a:gd name="T52" fmla="*/ 337 w 1425"/>
                <a:gd name="T53" fmla="*/ 0 h 102"/>
                <a:gd name="T54" fmla="*/ 251 w 1425"/>
                <a:gd name="T55" fmla="*/ 0 h 102"/>
                <a:gd name="T56" fmla="*/ 251 w 1425"/>
                <a:gd name="T57" fmla="*/ 82 h 102"/>
                <a:gd name="T58" fmla="*/ 182 w 1425"/>
                <a:gd name="T59" fmla="*/ 82 h 102"/>
                <a:gd name="T60" fmla="*/ 182 w 1425"/>
                <a:gd name="T61" fmla="*/ 0 h 102"/>
                <a:gd name="T62" fmla="*/ 38 w 1425"/>
                <a:gd name="T63" fmla="*/ 0 h 102"/>
                <a:gd name="T64" fmla="*/ 38 w 1425"/>
                <a:gd name="T65" fmla="*/ 1 h 102"/>
                <a:gd name="T66" fmla="*/ 0 w 1425"/>
                <a:gd name="T67" fmla="*/ 51 h 102"/>
                <a:gd name="T68" fmla="*/ 43 w 1425"/>
                <a:gd name="T69" fmla="*/ 102 h 102"/>
                <a:gd name="T70" fmla="*/ 1382 w 1425"/>
                <a:gd name="T71" fmla="*/ 102 h 102"/>
                <a:gd name="T72" fmla="*/ 1425 w 1425"/>
                <a:gd name="T73" fmla="*/ 51 h 102"/>
                <a:gd name="T74" fmla="*/ 1382 w 1425"/>
                <a:gd name="T7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25" h="102">
                  <a:moveTo>
                    <a:pt x="1382" y="0"/>
                  </a:moveTo>
                  <a:cubicBezTo>
                    <a:pt x="1380" y="0"/>
                    <a:pt x="1378" y="0"/>
                    <a:pt x="1376" y="1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298" y="0"/>
                    <a:pt x="1298" y="0"/>
                    <a:pt x="1298" y="0"/>
                  </a:cubicBezTo>
                  <a:cubicBezTo>
                    <a:pt x="1298" y="81"/>
                    <a:pt x="1298" y="81"/>
                    <a:pt x="1298" y="81"/>
                  </a:cubicBezTo>
                  <a:cubicBezTo>
                    <a:pt x="1230" y="81"/>
                    <a:pt x="1230" y="81"/>
                    <a:pt x="1230" y="81"/>
                  </a:cubicBezTo>
                  <a:cubicBezTo>
                    <a:pt x="1230" y="0"/>
                    <a:pt x="1230" y="0"/>
                    <a:pt x="1230" y="0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4" y="81"/>
                    <a:pt x="954" y="81"/>
                    <a:pt x="954" y="81"/>
                  </a:cubicBezTo>
                  <a:cubicBezTo>
                    <a:pt x="886" y="81"/>
                    <a:pt x="886" y="81"/>
                    <a:pt x="886" y="81"/>
                  </a:cubicBezTo>
                  <a:cubicBezTo>
                    <a:pt x="886" y="0"/>
                    <a:pt x="886" y="0"/>
                    <a:pt x="886" y="0"/>
                  </a:cubicBezTo>
                  <a:cubicBezTo>
                    <a:pt x="775" y="0"/>
                    <a:pt x="775" y="0"/>
                    <a:pt x="775" y="0"/>
                  </a:cubicBezTo>
                  <a:cubicBezTo>
                    <a:pt x="835" y="60"/>
                    <a:pt x="835" y="60"/>
                    <a:pt x="835" y="60"/>
                  </a:cubicBezTo>
                  <a:cubicBezTo>
                    <a:pt x="835" y="82"/>
                    <a:pt x="835" y="82"/>
                    <a:pt x="835" y="82"/>
                  </a:cubicBezTo>
                  <a:cubicBezTo>
                    <a:pt x="664" y="82"/>
                    <a:pt x="664" y="82"/>
                    <a:pt x="664" y="82"/>
                  </a:cubicBezTo>
                  <a:cubicBezTo>
                    <a:pt x="659" y="82"/>
                    <a:pt x="659" y="82"/>
                    <a:pt x="659" y="82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615" y="60"/>
                    <a:pt x="615" y="60"/>
                    <a:pt x="615" y="60"/>
                  </a:cubicBezTo>
                  <a:cubicBezTo>
                    <a:pt x="615" y="82"/>
                    <a:pt x="615" y="82"/>
                    <a:pt x="615" y="82"/>
                  </a:cubicBezTo>
                  <a:cubicBezTo>
                    <a:pt x="444" y="82"/>
                    <a:pt x="444" y="82"/>
                    <a:pt x="444" y="82"/>
                  </a:cubicBezTo>
                  <a:cubicBezTo>
                    <a:pt x="444" y="0"/>
                    <a:pt x="444" y="0"/>
                    <a:pt x="444" y="0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405" y="82"/>
                    <a:pt x="405" y="82"/>
                    <a:pt x="405" y="82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182" y="82"/>
                    <a:pt x="182" y="82"/>
                    <a:pt x="182" y="8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17" y="4"/>
                    <a:pt x="0" y="25"/>
                    <a:pt x="0" y="51"/>
                  </a:cubicBezTo>
                  <a:cubicBezTo>
                    <a:pt x="0" y="80"/>
                    <a:pt x="19" y="102"/>
                    <a:pt x="43" y="102"/>
                  </a:cubicBezTo>
                  <a:cubicBezTo>
                    <a:pt x="47" y="102"/>
                    <a:pt x="1378" y="102"/>
                    <a:pt x="1382" y="102"/>
                  </a:cubicBezTo>
                  <a:cubicBezTo>
                    <a:pt x="1406" y="102"/>
                    <a:pt x="1425" y="80"/>
                    <a:pt x="1425" y="51"/>
                  </a:cubicBezTo>
                  <a:cubicBezTo>
                    <a:pt x="1425" y="23"/>
                    <a:pt x="1406" y="0"/>
                    <a:pt x="1382" y="0"/>
                  </a:cubicBezTo>
                </a:path>
              </a:pathLst>
            </a:custGeom>
            <a:solidFill>
              <a:srgbClr val="000000">
                <a:alpha val="1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8583613" y="388938"/>
              <a:ext cx="2087563" cy="1252537"/>
            </a:xfrm>
            <a:custGeom>
              <a:avLst/>
              <a:gdLst>
                <a:gd name="T0" fmla="*/ 723 w 802"/>
                <a:gd name="T1" fmla="*/ 240 h 482"/>
                <a:gd name="T2" fmla="*/ 590 w 802"/>
                <a:gd name="T3" fmla="*/ 136 h 482"/>
                <a:gd name="T4" fmla="*/ 589 w 802"/>
                <a:gd name="T5" fmla="*/ 136 h 482"/>
                <a:gd name="T6" fmla="*/ 589 w 802"/>
                <a:gd name="T7" fmla="*/ 136 h 482"/>
                <a:gd name="T8" fmla="*/ 453 w 802"/>
                <a:gd name="T9" fmla="*/ 0 h 482"/>
                <a:gd name="T10" fmla="*/ 333 w 802"/>
                <a:gd name="T11" fmla="*/ 72 h 482"/>
                <a:gd name="T12" fmla="*/ 290 w 802"/>
                <a:gd name="T13" fmla="*/ 64 h 482"/>
                <a:gd name="T14" fmla="*/ 162 w 802"/>
                <a:gd name="T15" fmla="*/ 192 h 482"/>
                <a:gd name="T16" fmla="*/ 162 w 802"/>
                <a:gd name="T17" fmla="*/ 193 h 482"/>
                <a:gd name="T18" fmla="*/ 145 w 802"/>
                <a:gd name="T19" fmla="*/ 192 h 482"/>
                <a:gd name="T20" fmla="*/ 0 w 802"/>
                <a:gd name="T21" fmla="*/ 337 h 482"/>
                <a:gd name="T22" fmla="*/ 145 w 802"/>
                <a:gd name="T23" fmla="*/ 482 h 482"/>
                <a:gd name="T24" fmla="*/ 677 w 802"/>
                <a:gd name="T25" fmla="*/ 482 h 482"/>
                <a:gd name="T26" fmla="*/ 802 w 802"/>
                <a:gd name="T27" fmla="*/ 357 h 482"/>
                <a:gd name="T28" fmla="*/ 723 w 802"/>
                <a:gd name="T29" fmla="*/ 24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2" h="482">
                  <a:moveTo>
                    <a:pt x="723" y="240"/>
                  </a:moveTo>
                  <a:cubicBezTo>
                    <a:pt x="708" y="180"/>
                    <a:pt x="654" y="136"/>
                    <a:pt x="590" y="136"/>
                  </a:cubicBezTo>
                  <a:cubicBezTo>
                    <a:pt x="590" y="136"/>
                    <a:pt x="590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61"/>
                    <a:pt x="528" y="0"/>
                    <a:pt x="453" y="0"/>
                  </a:cubicBezTo>
                  <a:cubicBezTo>
                    <a:pt x="401" y="0"/>
                    <a:pt x="356" y="29"/>
                    <a:pt x="333" y="72"/>
                  </a:cubicBezTo>
                  <a:cubicBezTo>
                    <a:pt x="320" y="67"/>
                    <a:pt x="305" y="64"/>
                    <a:pt x="290" y="64"/>
                  </a:cubicBezTo>
                  <a:cubicBezTo>
                    <a:pt x="219" y="64"/>
                    <a:pt x="162" y="121"/>
                    <a:pt x="162" y="192"/>
                  </a:cubicBezTo>
                  <a:cubicBezTo>
                    <a:pt x="162" y="192"/>
                    <a:pt x="162" y="193"/>
                    <a:pt x="162" y="193"/>
                  </a:cubicBezTo>
                  <a:cubicBezTo>
                    <a:pt x="156" y="192"/>
                    <a:pt x="151" y="192"/>
                    <a:pt x="145" y="192"/>
                  </a:cubicBezTo>
                  <a:cubicBezTo>
                    <a:pt x="65" y="192"/>
                    <a:pt x="0" y="257"/>
                    <a:pt x="0" y="337"/>
                  </a:cubicBezTo>
                  <a:cubicBezTo>
                    <a:pt x="0" y="417"/>
                    <a:pt x="65" y="482"/>
                    <a:pt x="145" y="482"/>
                  </a:cubicBezTo>
                  <a:cubicBezTo>
                    <a:pt x="677" y="482"/>
                    <a:pt x="677" y="482"/>
                    <a:pt x="677" y="482"/>
                  </a:cubicBezTo>
                  <a:cubicBezTo>
                    <a:pt x="746" y="482"/>
                    <a:pt x="802" y="426"/>
                    <a:pt x="802" y="357"/>
                  </a:cubicBezTo>
                  <a:cubicBezTo>
                    <a:pt x="802" y="304"/>
                    <a:pt x="770" y="258"/>
                    <a:pt x="723" y="2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8831263" y="3778250"/>
              <a:ext cx="1446213" cy="1177925"/>
            </a:xfrm>
            <a:custGeom>
              <a:avLst/>
              <a:gdLst>
                <a:gd name="T0" fmla="*/ 0 w 556"/>
                <a:gd name="T1" fmla="*/ 28 h 453"/>
                <a:gd name="T2" fmla="*/ 0 w 556"/>
                <a:gd name="T3" fmla="*/ 425 h 453"/>
                <a:gd name="T4" fmla="*/ 28 w 556"/>
                <a:gd name="T5" fmla="*/ 453 h 453"/>
                <a:gd name="T6" fmla="*/ 527 w 556"/>
                <a:gd name="T7" fmla="*/ 453 h 453"/>
                <a:gd name="T8" fmla="*/ 556 w 556"/>
                <a:gd name="T9" fmla="*/ 425 h 453"/>
                <a:gd name="T10" fmla="*/ 556 w 556"/>
                <a:gd name="T11" fmla="*/ 28 h 453"/>
                <a:gd name="T12" fmla="*/ 527 w 556"/>
                <a:gd name="T13" fmla="*/ 0 h 453"/>
                <a:gd name="T14" fmla="*/ 28 w 556"/>
                <a:gd name="T15" fmla="*/ 0 h 453"/>
                <a:gd name="T16" fmla="*/ 0 w 55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27" y="453"/>
                    <a:pt x="527" y="453"/>
                    <a:pt x="527" y="453"/>
                  </a:cubicBezTo>
                  <a:cubicBezTo>
                    <a:pt x="527" y="453"/>
                    <a:pt x="556" y="453"/>
                    <a:pt x="556" y="425"/>
                  </a:cubicBezTo>
                  <a:cubicBezTo>
                    <a:pt x="556" y="28"/>
                    <a:pt x="556" y="28"/>
                    <a:pt x="556" y="28"/>
                  </a:cubicBezTo>
                  <a:cubicBezTo>
                    <a:pt x="556" y="28"/>
                    <a:pt x="556" y="0"/>
                    <a:pt x="5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8729663" y="3778250"/>
              <a:ext cx="1473200" cy="1177925"/>
            </a:xfrm>
            <a:custGeom>
              <a:avLst/>
              <a:gdLst>
                <a:gd name="T0" fmla="*/ 0 w 566"/>
                <a:gd name="T1" fmla="*/ 28 h 453"/>
                <a:gd name="T2" fmla="*/ 0 w 566"/>
                <a:gd name="T3" fmla="*/ 425 h 453"/>
                <a:gd name="T4" fmla="*/ 28 w 566"/>
                <a:gd name="T5" fmla="*/ 453 h 453"/>
                <a:gd name="T6" fmla="*/ 538 w 566"/>
                <a:gd name="T7" fmla="*/ 453 h 453"/>
                <a:gd name="T8" fmla="*/ 566 w 566"/>
                <a:gd name="T9" fmla="*/ 425 h 453"/>
                <a:gd name="T10" fmla="*/ 566 w 566"/>
                <a:gd name="T11" fmla="*/ 28 h 453"/>
                <a:gd name="T12" fmla="*/ 538 w 566"/>
                <a:gd name="T13" fmla="*/ 0 h 453"/>
                <a:gd name="T14" fmla="*/ 28 w 566"/>
                <a:gd name="T15" fmla="*/ 0 h 453"/>
                <a:gd name="T16" fmla="*/ 0 w 56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38" y="453"/>
                    <a:pt x="538" y="453"/>
                    <a:pt x="538" y="453"/>
                  </a:cubicBezTo>
                  <a:cubicBezTo>
                    <a:pt x="538" y="453"/>
                    <a:pt x="566" y="453"/>
                    <a:pt x="566" y="425"/>
                  </a:cubicBezTo>
                  <a:cubicBezTo>
                    <a:pt x="566" y="28"/>
                    <a:pt x="566" y="28"/>
                    <a:pt x="566" y="28"/>
                  </a:cubicBezTo>
                  <a:cubicBezTo>
                    <a:pt x="566" y="28"/>
                    <a:pt x="566" y="0"/>
                    <a:pt x="53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8729663" y="3927475"/>
              <a:ext cx="1473200" cy="1028700"/>
            </a:xfrm>
            <a:custGeom>
              <a:avLst/>
              <a:gdLst>
                <a:gd name="T0" fmla="*/ 105 w 566"/>
                <a:gd name="T1" fmla="*/ 382 h 396"/>
                <a:gd name="T2" fmla="*/ 105 w 566"/>
                <a:gd name="T3" fmla="*/ 396 h 396"/>
                <a:gd name="T4" fmla="*/ 131 w 566"/>
                <a:gd name="T5" fmla="*/ 396 h 396"/>
                <a:gd name="T6" fmla="*/ 105 w 566"/>
                <a:gd name="T7" fmla="*/ 382 h 396"/>
                <a:gd name="T8" fmla="*/ 519 w 566"/>
                <a:gd name="T9" fmla="*/ 311 h 396"/>
                <a:gd name="T10" fmla="*/ 110 w 566"/>
                <a:gd name="T11" fmla="*/ 311 h 396"/>
                <a:gd name="T12" fmla="*/ 166 w 566"/>
                <a:gd name="T13" fmla="*/ 342 h 396"/>
                <a:gd name="T14" fmla="*/ 136 w 566"/>
                <a:gd name="T15" fmla="*/ 396 h 396"/>
                <a:gd name="T16" fmla="*/ 538 w 566"/>
                <a:gd name="T17" fmla="*/ 396 h 396"/>
                <a:gd name="T18" fmla="*/ 566 w 566"/>
                <a:gd name="T19" fmla="*/ 368 h 396"/>
                <a:gd name="T20" fmla="*/ 566 w 566"/>
                <a:gd name="T21" fmla="*/ 339 h 396"/>
                <a:gd name="T22" fmla="*/ 519 w 566"/>
                <a:gd name="T23" fmla="*/ 311 h 396"/>
                <a:gd name="T24" fmla="*/ 0 w 566"/>
                <a:gd name="T25" fmla="*/ 0 h 396"/>
                <a:gd name="T26" fmla="*/ 0 w 566"/>
                <a:gd name="T27" fmla="*/ 65 h 396"/>
                <a:gd name="T28" fmla="*/ 28 w 566"/>
                <a:gd name="T29" fmla="*/ 65 h 396"/>
                <a:gd name="T30" fmla="*/ 28 w 566"/>
                <a:gd name="T31" fmla="*/ 17 h 396"/>
                <a:gd name="T32" fmla="*/ 0 w 566"/>
                <a:gd name="T33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6" h="396">
                  <a:moveTo>
                    <a:pt x="105" y="382"/>
                  </a:moveTo>
                  <a:cubicBezTo>
                    <a:pt x="105" y="396"/>
                    <a:pt x="105" y="396"/>
                    <a:pt x="105" y="396"/>
                  </a:cubicBezTo>
                  <a:cubicBezTo>
                    <a:pt x="131" y="396"/>
                    <a:pt x="131" y="396"/>
                    <a:pt x="131" y="396"/>
                  </a:cubicBezTo>
                  <a:cubicBezTo>
                    <a:pt x="105" y="382"/>
                    <a:pt x="105" y="382"/>
                    <a:pt x="105" y="382"/>
                  </a:cubicBezTo>
                  <a:moveTo>
                    <a:pt x="519" y="311"/>
                  </a:moveTo>
                  <a:cubicBezTo>
                    <a:pt x="110" y="311"/>
                    <a:pt x="110" y="311"/>
                    <a:pt x="110" y="311"/>
                  </a:cubicBezTo>
                  <a:cubicBezTo>
                    <a:pt x="166" y="342"/>
                    <a:pt x="166" y="342"/>
                    <a:pt x="166" y="342"/>
                  </a:cubicBezTo>
                  <a:cubicBezTo>
                    <a:pt x="136" y="396"/>
                    <a:pt x="136" y="396"/>
                    <a:pt x="136" y="396"/>
                  </a:cubicBezTo>
                  <a:cubicBezTo>
                    <a:pt x="538" y="396"/>
                    <a:pt x="538" y="396"/>
                    <a:pt x="538" y="396"/>
                  </a:cubicBezTo>
                  <a:cubicBezTo>
                    <a:pt x="538" y="396"/>
                    <a:pt x="566" y="396"/>
                    <a:pt x="566" y="368"/>
                  </a:cubicBezTo>
                  <a:cubicBezTo>
                    <a:pt x="566" y="339"/>
                    <a:pt x="566" y="339"/>
                    <a:pt x="566" y="339"/>
                  </a:cubicBezTo>
                  <a:cubicBezTo>
                    <a:pt x="519" y="311"/>
                    <a:pt x="519" y="311"/>
                    <a:pt x="519" y="311"/>
                  </a:cubicBezTo>
                  <a:moveTo>
                    <a:pt x="0" y="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6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2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close/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28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8413750" y="3805238"/>
              <a:ext cx="239713" cy="290512"/>
            </a:xfrm>
            <a:custGeom>
              <a:avLst/>
              <a:gdLst>
                <a:gd name="T0" fmla="*/ 92 w 92"/>
                <a:gd name="T1" fmla="*/ 11 h 112"/>
                <a:gd name="T2" fmla="*/ 63 w 92"/>
                <a:gd name="T3" fmla="*/ 0 h 112"/>
                <a:gd name="T4" fmla="*/ 53 w 92"/>
                <a:gd name="T5" fmla="*/ 25 h 112"/>
                <a:gd name="T6" fmla="*/ 0 w 92"/>
                <a:gd name="T7" fmla="*/ 25 h 112"/>
                <a:gd name="T8" fmla="*/ 0 w 92"/>
                <a:gd name="T9" fmla="*/ 112 h 112"/>
                <a:gd name="T10" fmla="*/ 63 w 92"/>
                <a:gd name="T11" fmla="*/ 112 h 112"/>
                <a:gd name="T12" fmla="*/ 63 w 92"/>
                <a:gd name="T13" fmla="*/ 62 h 112"/>
                <a:gd name="T14" fmla="*/ 92 w 92"/>
                <a:gd name="T15" fmla="*/ 1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12">
                  <a:moveTo>
                    <a:pt x="92" y="1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64" y="46"/>
                    <a:pt x="69" y="18"/>
                    <a:pt x="92" y="11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27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8362950" y="3349625"/>
              <a:ext cx="241300" cy="163512"/>
            </a:xfrm>
            <a:custGeom>
              <a:avLst/>
              <a:gdLst>
                <a:gd name="T0" fmla="*/ 0 w 152"/>
                <a:gd name="T1" fmla="*/ 62 h 103"/>
                <a:gd name="T2" fmla="*/ 126 w 152"/>
                <a:gd name="T3" fmla="*/ 0 h 103"/>
                <a:gd name="T4" fmla="*/ 152 w 152"/>
                <a:gd name="T5" fmla="*/ 103 h 103"/>
                <a:gd name="T6" fmla="*/ 0 w 152"/>
                <a:gd name="T7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03">
                  <a:moveTo>
                    <a:pt x="0" y="62"/>
                  </a:moveTo>
                  <a:lnTo>
                    <a:pt x="126" y="0"/>
                  </a:lnTo>
                  <a:lnTo>
                    <a:pt x="152" y="103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8193088" y="3448050"/>
              <a:ext cx="606425" cy="438150"/>
            </a:xfrm>
            <a:custGeom>
              <a:avLst/>
              <a:gdLst>
                <a:gd name="T0" fmla="*/ 0 w 233"/>
                <a:gd name="T1" fmla="*/ 168 h 168"/>
                <a:gd name="T2" fmla="*/ 118 w 233"/>
                <a:gd name="T3" fmla="*/ 168 h 168"/>
                <a:gd name="T4" fmla="*/ 119 w 233"/>
                <a:gd name="T5" fmla="*/ 168 h 168"/>
                <a:gd name="T6" fmla="*/ 233 w 233"/>
                <a:gd name="T7" fmla="*/ 0 h 168"/>
                <a:gd name="T8" fmla="*/ 225 w 233"/>
                <a:gd name="T9" fmla="*/ 0 h 168"/>
                <a:gd name="T10" fmla="*/ 158 w 233"/>
                <a:gd name="T11" fmla="*/ 0 h 168"/>
                <a:gd name="T12" fmla="*/ 74 w 233"/>
                <a:gd name="T13" fmla="*/ 0 h 168"/>
                <a:gd name="T14" fmla="*/ 0 w 233"/>
                <a:gd name="T15" fmla="*/ 0 h 168"/>
                <a:gd name="T16" fmla="*/ 0 w 233"/>
                <a:gd name="T1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68">
                  <a:moveTo>
                    <a:pt x="0" y="168"/>
                  </a:moveTo>
                  <a:cubicBezTo>
                    <a:pt x="118" y="168"/>
                    <a:pt x="118" y="168"/>
                    <a:pt x="118" y="168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207" y="163"/>
                    <a:pt x="233" y="90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8"/>
                    <a:pt x="0" y="168"/>
                    <a:pt x="0" y="168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0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8583613" y="887413"/>
              <a:ext cx="1431925" cy="754062"/>
            </a:xfrm>
            <a:custGeom>
              <a:avLst/>
              <a:gdLst>
                <a:gd name="T0" fmla="*/ 145 w 550"/>
                <a:gd name="T1" fmla="*/ 0 h 290"/>
                <a:gd name="T2" fmla="*/ 0 w 550"/>
                <a:gd name="T3" fmla="*/ 145 h 290"/>
                <a:gd name="T4" fmla="*/ 145 w 550"/>
                <a:gd name="T5" fmla="*/ 290 h 290"/>
                <a:gd name="T6" fmla="*/ 550 w 550"/>
                <a:gd name="T7" fmla="*/ 290 h 290"/>
                <a:gd name="T8" fmla="*/ 162 w 550"/>
                <a:gd name="T9" fmla="*/ 1 h 290"/>
                <a:gd name="T10" fmla="*/ 162 w 550"/>
                <a:gd name="T11" fmla="*/ 1 h 290"/>
                <a:gd name="T12" fmla="*/ 162 w 550"/>
                <a:gd name="T13" fmla="*/ 1 h 290"/>
                <a:gd name="T14" fmla="*/ 145 w 550"/>
                <a:gd name="T1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0" h="290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225"/>
                    <a:pt x="65" y="290"/>
                    <a:pt x="145" y="290"/>
                  </a:cubicBezTo>
                  <a:cubicBezTo>
                    <a:pt x="550" y="290"/>
                    <a:pt x="550" y="290"/>
                    <a:pt x="550" y="290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56" y="0"/>
                    <a:pt x="151" y="0"/>
                    <a:pt x="145" y="0"/>
                  </a:cubicBezTo>
                </a:path>
              </a:pathLst>
            </a:custGeom>
            <a:solidFill>
              <a:srgbClr val="D5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8786813" y="1511300"/>
              <a:ext cx="911225" cy="2790825"/>
            </a:xfrm>
            <a:custGeom>
              <a:avLst/>
              <a:gdLst>
                <a:gd name="T0" fmla="*/ 17 w 350"/>
                <a:gd name="T1" fmla="*/ 1073 h 1073"/>
                <a:gd name="T2" fmla="*/ 0 w 350"/>
                <a:gd name="T3" fmla="*/ 1072 h 1073"/>
                <a:gd name="T4" fmla="*/ 11 w 350"/>
                <a:gd name="T5" fmla="*/ 1009 h 1073"/>
                <a:gd name="T6" fmla="*/ 10 w 350"/>
                <a:gd name="T7" fmla="*/ 1009 h 1073"/>
                <a:gd name="T8" fmla="*/ 123 w 350"/>
                <a:gd name="T9" fmla="*/ 961 h 1073"/>
                <a:gd name="T10" fmla="*/ 246 w 350"/>
                <a:gd name="T11" fmla="*/ 692 h 1073"/>
                <a:gd name="T12" fmla="*/ 259 w 350"/>
                <a:gd name="T13" fmla="*/ 6 h 1073"/>
                <a:gd name="T14" fmla="*/ 323 w 350"/>
                <a:gd name="T15" fmla="*/ 0 h 1073"/>
                <a:gd name="T16" fmla="*/ 308 w 350"/>
                <a:gd name="T17" fmla="*/ 709 h 1073"/>
                <a:gd name="T18" fmla="*/ 164 w 350"/>
                <a:gd name="T19" fmla="*/ 1010 h 1073"/>
                <a:gd name="T20" fmla="*/ 17 w 350"/>
                <a:gd name="T2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1073">
                  <a:moveTo>
                    <a:pt x="17" y="1073"/>
                  </a:moveTo>
                  <a:cubicBezTo>
                    <a:pt x="7" y="1073"/>
                    <a:pt x="1" y="1072"/>
                    <a:pt x="0" y="1072"/>
                  </a:cubicBezTo>
                  <a:cubicBezTo>
                    <a:pt x="11" y="1009"/>
                    <a:pt x="11" y="1009"/>
                    <a:pt x="11" y="1009"/>
                  </a:cubicBezTo>
                  <a:cubicBezTo>
                    <a:pt x="10" y="1009"/>
                    <a:pt x="10" y="1009"/>
                    <a:pt x="10" y="1009"/>
                  </a:cubicBezTo>
                  <a:cubicBezTo>
                    <a:pt x="13" y="1009"/>
                    <a:pt x="65" y="1016"/>
                    <a:pt x="123" y="961"/>
                  </a:cubicBezTo>
                  <a:cubicBezTo>
                    <a:pt x="179" y="908"/>
                    <a:pt x="220" y="818"/>
                    <a:pt x="246" y="692"/>
                  </a:cubicBezTo>
                  <a:cubicBezTo>
                    <a:pt x="281" y="522"/>
                    <a:pt x="285" y="291"/>
                    <a:pt x="259" y="6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0" y="294"/>
                    <a:pt x="345" y="532"/>
                    <a:pt x="308" y="709"/>
                  </a:cubicBezTo>
                  <a:cubicBezTo>
                    <a:pt x="279" y="848"/>
                    <a:pt x="231" y="949"/>
                    <a:pt x="164" y="1010"/>
                  </a:cubicBezTo>
                  <a:cubicBezTo>
                    <a:pt x="105" y="1065"/>
                    <a:pt x="46" y="1073"/>
                    <a:pt x="17" y="1073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9450388" y="1343025"/>
              <a:ext cx="176213" cy="184150"/>
            </a:xfrm>
            <a:custGeom>
              <a:avLst/>
              <a:gdLst>
                <a:gd name="T0" fmla="*/ 65 w 68"/>
                <a:gd name="T1" fmla="*/ 32 h 71"/>
                <a:gd name="T2" fmla="*/ 65 w 68"/>
                <a:gd name="T3" fmla="*/ 31 h 71"/>
                <a:gd name="T4" fmla="*/ 30 w 68"/>
                <a:gd name="T5" fmla="*/ 2 h 71"/>
                <a:gd name="T6" fmla="*/ 1 w 68"/>
                <a:gd name="T7" fmla="*/ 37 h 71"/>
                <a:gd name="T8" fmla="*/ 2 w 68"/>
                <a:gd name="T9" fmla="*/ 38 h 71"/>
                <a:gd name="T10" fmla="*/ 2 w 68"/>
                <a:gd name="T11" fmla="*/ 38 h 71"/>
                <a:gd name="T12" fmla="*/ 5 w 68"/>
                <a:gd name="T13" fmla="*/ 71 h 71"/>
                <a:gd name="T14" fmla="*/ 68 w 68"/>
                <a:gd name="T15" fmla="*/ 65 h 71"/>
                <a:gd name="T16" fmla="*/ 65 w 68"/>
                <a:gd name="T17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71">
                  <a:moveTo>
                    <a:pt x="65" y="32"/>
                  </a:moveTo>
                  <a:cubicBezTo>
                    <a:pt x="65" y="32"/>
                    <a:pt x="65" y="32"/>
                    <a:pt x="65" y="31"/>
                  </a:cubicBezTo>
                  <a:cubicBezTo>
                    <a:pt x="63" y="13"/>
                    <a:pt x="48" y="0"/>
                    <a:pt x="30" y="2"/>
                  </a:cubicBezTo>
                  <a:cubicBezTo>
                    <a:pt x="13" y="3"/>
                    <a:pt x="0" y="19"/>
                    <a:pt x="1" y="37"/>
                  </a:cubicBezTo>
                  <a:cubicBezTo>
                    <a:pt x="2" y="37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5" y="32"/>
                    <a:pt x="65" y="32"/>
                    <a:pt x="65" y="3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8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0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1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/>
            <p:cNvSpPr>
              <a:spLocks/>
            </p:cNvSpPr>
            <p:nvPr/>
          </p:nvSpPr>
          <p:spPr bwMode="auto">
            <a:xfrm>
              <a:off x="8183563" y="1798638"/>
              <a:ext cx="628650" cy="376237"/>
            </a:xfrm>
            <a:custGeom>
              <a:avLst/>
              <a:gdLst>
                <a:gd name="T0" fmla="*/ 218 w 242"/>
                <a:gd name="T1" fmla="*/ 72 h 145"/>
                <a:gd name="T2" fmla="*/ 178 w 242"/>
                <a:gd name="T3" fmla="*/ 41 h 145"/>
                <a:gd name="T4" fmla="*/ 178 w 242"/>
                <a:gd name="T5" fmla="*/ 41 h 145"/>
                <a:gd name="T6" fmla="*/ 178 w 242"/>
                <a:gd name="T7" fmla="*/ 41 h 145"/>
                <a:gd name="T8" fmla="*/ 137 w 242"/>
                <a:gd name="T9" fmla="*/ 0 h 145"/>
                <a:gd name="T10" fmla="*/ 100 w 242"/>
                <a:gd name="T11" fmla="*/ 21 h 145"/>
                <a:gd name="T12" fmla="*/ 87 w 242"/>
                <a:gd name="T13" fmla="*/ 19 h 145"/>
                <a:gd name="T14" fmla="*/ 49 w 242"/>
                <a:gd name="T15" fmla="*/ 58 h 145"/>
                <a:gd name="T16" fmla="*/ 49 w 242"/>
                <a:gd name="T17" fmla="*/ 58 h 145"/>
                <a:gd name="T18" fmla="*/ 44 w 242"/>
                <a:gd name="T19" fmla="*/ 58 h 145"/>
                <a:gd name="T20" fmla="*/ 0 w 242"/>
                <a:gd name="T21" fmla="*/ 101 h 145"/>
                <a:gd name="T22" fmla="*/ 44 w 242"/>
                <a:gd name="T23" fmla="*/ 145 h 145"/>
                <a:gd name="T24" fmla="*/ 204 w 242"/>
                <a:gd name="T25" fmla="*/ 145 h 145"/>
                <a:gd name="T26" fmla="*/ 242 w 242"/>
                <a:gd name="T27" fmla="*/ 107 h 145"/>
                <a:gd name="T28" fmla="*/ 218 w 242"/>
                <a:gd name="T29" fmla="*/ 7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45">
                  <a:moveTo>
                    <a:pt x="218" y="72"/>
                  </a:moveTo>
                  <a:cubicBezTo>
                    <a:pt x="213" y="54"/>
                    <a:pt x="197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18"/>
                    <a:pt x="159" y="0"/>
                    <a:pt x="137" y="0"/>
                  </a:cubicBezTo>
                  <a:cubicBezTo>
                    <a:pt x="121" y="0"/>
                    <a:pt x="107" y="8"/>
                    <a:pt x="100" y="21"/>
                  </a:cubicBezTo>
                  <a:cubicBezTo>
                    <a:pt x="96" y="20"/>
                    <a:pt x="92" y="19"/>
                    <a:pt x="87" y="19"/>
                  </a:cubicBezTo>
                  <a:cubicBezTo>
                    <a:pt x="66" y="19"/>
                    <a:pt x="49" y="36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7" y="58"/>
                    <a:pt x="45" y="58"/>
                    <a:pt x="44" y="58"/>
                  </a:cubicBezTo>
                  <a:cubicBezTo>
                    <a:pt x="19" y="58"/>
                    <a:pt x="0" y="77"/>
                    <a:pt x="0" y="101"/>
                  </a:cubicBezTo>
                  <a:cubicBezTo>
                    <a:pt x="0" y="125"/>
                    <a:pt x="19" y="145"/>
                    <a:pt x="44" y="145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25" y="145"/>
                    <a:pt x="242" y="128"/>
                    <a:pt x="242" y="107"/>
                  </a:cubicBezTo>
                  <a:cubicBezTo>
                    <a:pt x="242" y="91"/>
                    <a:pt x="232" y="78"/>
                    <a:pt x="218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10671175" y="617538"/>
              <a:ext cx="546100" cy="317500"/>
            </a:xfrm>
            <a:custGeom>
              <a:avLst/>
              <a:gdLst>
                <a:gd name="T0" fmla="*/ 21 w 210"/>
                <a:gd name="T1" fmla="*/ 61 h 122"/>
                <a:gd name="T2" fmla="*/ 56 w 210"/>
                <a:gd name="T3" fmla="*/ 35 h 122"/>
                <a:gd name="T4" fmla="*/ 56 w 210"/>
                <a:gd name="T5" fmla="*/ 35 h 122"/>
                <a:gd name="T6" fmla="*/ 56 w 210"/>
                <a:gd name="T7" fmla="*/ 35 h 122"/>
                <a:gd name="T8" fmla="*/ 91 w 210"/>
                <a:gd name="T9" fmla="*/ 0 h 122"/>
                <a:gd name="T10" fmla="*/ 123 w 210"/>
                <a:gd name="T11" fmla="*/ 18 h 122"/>
                <a:gd name="T12" fmla="*/ 134 w 210"/>
                <a:gd name="T13" fmla="*/ 16 h 122"/>
                <a:gd name="T14" fmla="*/ 167 w 210"/>
                <a:gd name="T15" fmla="*/ 49 h 122"/>
                <a:gd name="T16" fmla="*/ 167 w 210"/>
                <a:gd name="T17" fmla="*/ 49 h 122"/>
                <a:gd name="T18" fmla="*/ 172 w 210"/>
                <a:gd name="T19" fmla="*/ 49 h 122"/>
                <a:gd name="T20" fmla="*/ 210 w 210"/>
                <a:gd name="T21" fmla="*/ 85 h 122"/>
                <a:gd name="T22" fmla="*/ 172 w 210"/>
                <a:gd name="T23" fmla="*/ 122 h 122"/>
                <a:gd name="T24" fmla="*/ 33 w 210"/>
                <a:gd name="T25" fmla="*/ 122 h 122"/>
                <a:gd name="T26" fmla="*/ 0 w 210"/>
                <a:gd name="T27" fmla="*/ 90 h 122"/>
                <a:gd name="T28" fmla="*/ 21 w 210"/>
                <a:gd name="T2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122">
                  <a:moveTo>
                    <a:pt x="21" y="61"/>
                  </a:moveTo>
                  <a:cubicBezTo>
                    <a:pt x="25" y="46"/>
                    <a:pt x="3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16"/>
                    <a:pt x="72" y="0"/>
                    <a:pt x="91" y="0"/>
                  </a:cubicBezTo>
                  <a:cubicBezTo>
                    <a:pt x="105" y="0"/>
                    <a:pt x="117" y="8"/>
                    <a:pt x="123" y="18"/>
                  </a:cubicBezTo>
                  <a:cubicBezTo>
                    <a:pt x="126" y="17"/>
                    <a:pt x="130" y="16"/>
                    <a:pt x="134" y="16"/>
                  </a:cubicBezTo>
                  <a:cubicBezTo>
                    <a:pt x="152" y="16"/>
                    <a:pt x="167" y="31"/>
                    <a:pt x="167" y="49"/>
                  </a:cubicBezTo>
                  <a:cubicBezTo>
                    <a:pt x="167" y="49"/>
                    <a:pt x="167" y="49"/>
                    <a:pt x="167" y="49"/>
                  </a:cubicBezTo>
                  <a:cubicBezTo>
                    <a:pt x="169" y="49"/>
                    <a:pt x="170" y="49"/>
                    <a:pt x="172" y="49"/>
                  </a:cubicBezTo>
                  <a:cubicBezTo>
                    <a:pt x="193" y="49"/>
                    <a:pt x="210" y="65"/>
                    <a:pt x="210" y="85"/>
                  </a:cubicBezTo>
                  <a:cubicBezTo>
                    <a:pt x="210" y="106"/>
                    <a:pt x="193" y="122"/>
                    <a:pt x="172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15" y="122"/>
                    <a:pt x="0" y="108"/>
                    <a:pt x="0" y="90"/>
                  </a:cubicBezTo>
                  <a:cubicBezTo>
                    <a:pt x="0" y="77"/>
                    <a:pt x="9" y="65"/>
                    <a:pt x="21" y="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/>
            <p:cNvSpPr>
              <a:spLocks/>
            </p:cNvSpPr>
            <p:nvPr/>
          </p:nvSpPr>
          <p:spPr bwMode="auto">
            <a:xfrm>
              <a:off x="9077325" y="4816475"/>
              <a:ext cx="217488" cy="212725"/>
            </a:xfrm>
            <a:custGeom>
              <a:avLst/>
              <a:gdLst>
                <a:gd name="T0" fmla="*/ 29 w 83"/>
                <a:gd name="T1" fmla="*/ 72 h 82"/>
                <a:gd name="T2" fmla="*/ 30 w 83"/>
                <a:gd name="T3" fmla="*/ 73 h 82"/>
                <a:gd name="T4" fmla="*/ 74 w 83"/>
                <a:gd name="T5" fmla="*/ 62 h 82"/>
                <a:gd name="T6" fmla="*/ 63 w 83"/>
                <a:gd name="T7" fmla="*/ 18 h 82"/>
                <a:gd name="T8" fmla="*/ 62 w 83"/>
                <a:gd name="T9" fmla="*/ 17 h 82"/>
                <a:gd name="T10" fmla="*/ 62 w 83"/>
                <a:gd name="T11" fmla="*/ 17 h 82"/>
                <a:gd name="T12" fmla="*/ 33 w 83"/>
                <a:gd name="T13" fmla="*/ 0 h 82"/>
                <a:gd name="T14" fmla="*/ 0 w 83"/>
                <a:gd name="T15" fmla="*/ 55 h 82"/>
                <a:gd name="T16" fmla="*/ 29 w 83"/>
                <a:gd name="T17" fmla="*/ 7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29" y="72"/>
                  </a:moveTo>
                  <a:cubicBezTo>
                    <a:pt x="29" y="72"/>
                    <a:pt x="30" y="73"/>
                    <a:pt x="30" y="73"/>
                  </a:cubicBezTo>
                  <a:cubicBezTo>
                    <a:pt x="46" y="82"/>
                    <a:pt x="65" y="77"/>
                    <a:pt x="74" y="62"/>
                  </a:cubicBezTo>
                  <a:cubicBezTo>
                    <a:pt x="83" y="47"/>
                    <a:pt x="78" y="27"/>
                    <a:pt x="63" y="18"/>
                  </a:cubicBezTo>
                  <a:cubicBezTo>
                    <a:pt x="62" y="18"/>
                    <a:pt x="62" y="18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9" y="72"/>
                    <a:pt x="29" y="72"/>
                    <a:pt x="29" y="7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48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0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2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3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4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5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6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7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9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0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1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2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3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4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65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6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67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68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69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70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1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2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3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4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6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77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78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/>
            <p:cNvSpPr>
              <a:spLocks/>
            </p:cNvSpPr>
            <p:nvPr/>
          </p:nvSpPr>
          <p:spPr bwMode="auto">
            <a:xfrm>
              <a:off x="7988300" y="3446463"/>
              <a:ext cx="603250" cy="550862"/>
            </a:xfrm>
            <a:custGeom>
              <a:avLst/>
              <a:gdLst>
                <a:gd name="T0" fmla="*/ 135 w 232"/>
                <a:gd name="T1" fmla="*/ 119 h 212"/>
                <a:gd name="T2" fmla="*/ 131 w 232"/>
                <a:gd name="T3" fmla="*/ 115 h 212"/>
                <a:gd name="T4" fmla="*/ 120 w 232"/>
                <a:gd name="T5" fmla="*/ 71 h 212"/>
                <a:gd name="T6" fmla="*/ 78 w 232"/>
                <a:gd name="T7" fmla="*/ 1 h 212"/>
                <a:gd name="T8" fmla="*/ 78 w 232"/>
                <a:gd name="T9" fmla="*/ 3 h 212"/>
                <a:gd name="T10" fmla="*/ 78 w 232"/>
                <a:gd name="T11" fmla="*/ 1 h 212"/>
                <a:gd name="T12" fmla="*/ 21 w 232"/>
                <a:gd name="T13" fmla="*/ 93 h 212"/>
                <a:gd name="T14" fmla="*/ 30 w 232"/>
                <a:gd name="T15" fmla="*/ 125 h 212"/>
                <a:gd name="T16" fmla="*/ 36 w 232"/>
                <a:gd name="T17" fmla="*/ 153 h 212"/>
                <a:gd name="T18" fmla="*/ 59 w 232"/>
                <a:gd name="T19" fmla="*/ 166 h 212"/>
                <a:gd name="T20" fmla="*/ 59 w 232"/>
                <a:gd name="T21" fmla="*/ 168 h 212"/>
                <a:gd name="T22" fmla="*/ 232 w 232"/>
                <a:gd name="T23" fmla="*/ 162 h 212"/>
                <a:gd name="T24" fmla="*/ 135 w 232"/>
                <a:gd name="T25" fmla="*/ 11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212">
                  <a:moveTo>
                    <a:pt x="135" y="119"/>
                  </a:moveTo>
                  <a:cubicBezTo>
                    <a:pt x="134" y="117"/>
                    <a:pt x="132" y="116"/>
                    <a:pt x="131" y="115"/>
                  </a:cubicBezTo>
                  <a:cubicBezTo>
                    <a:pt x="117" y="100"/>
                    <a:pt x="121" y="90"/>
                    <a:pt x="120" y="71"/>
                  </a:cubicBezTo>
                  <a:cubicBezTo>
                    <a:pt x="119" y="47"/>
                    <a:pt x="103" y="9"/>
                    <a:pt x="78" y="1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34" y="0"/>
                    <a:pt x="0" y="58"/>
                    <a:pt x="21" y="93"/>
                  </a:cubicBezTo>
                  <a:cubicBezTo>
                    <a:pt x="28" y="104"/>
                    <a:pt x="30" y="112"/>
                    <a:pt x="30" y="125"/>
                  </a:cubicBezTo>
                  <a:cubicBezTo>
                    <a:pt x="30" y="136"/>
                    <a:pt x="31" y="144"/>
                    <a:pt x="36" y="153"/>
                  </a:cubicBezTo>
                  <a:cubicBezTo>
                    <a:pt x="40" y="159"/>
                    <a:pt x="49" y="164"/>
                    <a:pt x="59" y="166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9" y="212"/>
                    <a:pt x="232" y="162"/>
                    <a:pt x="232" y="162"/>
                  </a:cubicBezTo>
                  <a:cubicBezTo>
                    <a:pt x="204" y="118"/>
                    <a:pt x="135" y="119"/>
                    <a:pt x="135" y="119"/>
                  </a:cubicBezTo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0"/>
            <p:cNvSpPr>
              <a:spLocks/>
            </p:cNvSpPr>
            <p:nvPr/>
          </p:nvSpPr>
          <p:spPr bwMode="auto">
            <a:xfrm>
              <a:off x="8310563" y="3706813"/>
              <a:ext cx="195263" cy="98425"/>
            </a:xfrm>
            <a:custGeom>
              <a:avLst/>
              <a:gdLst>
                <a:gd name="T0" fmla="*/ 0 w 75"/>
                <a:gd name="T1" fmla="*/ 0 h 38"/>
                <a:gd name="T2" fmla="*/ 37 w 75"/>
                <a:gd name="T3" fmla="*/ 38 h 38"/>
                <a:gd name="T4" fmla="*/ 75 w 75"/>
                <a:gd name="T5" fmla="*/ 0 h 38"/>
                <a:gd name="T6" fmla="*/ 0 w 7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8">
                  <a:moveTo>
                    <a:pt x="0" y="0"/>
                  </a:moveTo>
                  <a:cubicBezTo>
                    <a:pt x="0" y="21"/>
                    <a:pt x="16" y="38"/>
                    <a:pt x="37" y="38"/>
                  </a:cubicBezTo>
                  <a:cubicBezTo>
                    <a:pt x="58" y="38"/>
                    <a:pt x="75" y="21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1"/>
            <p:cNvSpPr>
              <a:spLocks/>
            </p:cNvSpPr>
            <p:nvPr/>
          </p:nvSpPr>
          <p:spPr bwMode="auto">
            <a:xfrm>
              <a:off x="8356600" y="3706813"/>
              <a:ext cx="100013" cy="49212"/>
            </a:xfrm>
            <a:custGeom>
              <a:avLst/>
              <a:gdLst>
                <a:gd name="T0" fmla="*/ 38 w 38"/>
                <a:gd name="T1" fmla="*/ 0 h 19"/>
                <a:gd name="T2" fmla="*/ 0 w 38"/>
                <a:gd name="T3" fmla="*/ 0 h 19"/>
                <a:gd name="T4" fmla="*/ 19 w 38"/>
                <a:gd name="T5" fmla="*/ 19 h 19"/>
                <a:gd name="T6" fmla="*/ 19 w 38"/>
                <a:gd name="T7" fmla="*/ 19 h 19"/>
                <a:gd name="T8" fmla="*/ 38 w 38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9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9" y="19"/>
                    <a:pt x="38" y="10"/>
                    <a:pt x="38" y="0"/>
                  </a:cubicBezTo>
                </a:path>
              </a:pathLst>
            </a:custGeom>
            <a:solidFill>
              <a:srgbClr val="C9BE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Freeform 42"/>
          <p:cNvSpPr>
            <a:spLocks/>
          </p:cNvSpPr>
          <p:nvPr userDrawn="1"/>
        </p:nvSpPr>
        <p:spPr bwMode="auto">
          <a:xfrm>
            <a:off x="11401323" y="3222945"/>
            <a:ext cx="763922" cy="457195"/>
          </a:xfrm>
          <a:custGeom>
            <a:avLst/>
            <a:gdLst>
              <a:gd name="T0" fmla="*/ 218 w 242"/>
              <a:gd name="T1" fmla="*/ 72 h 145"/>
              <a:gd name="T2" fmla="*/ 178 w 242"/>
              <a:gd name="T3" fmla="*/ 41 h 145"/>
              <a:gd name="T4" fmla="*/ 178 w 242"/>
              <a:gd name="T5" fmla="*/ 41 h 145"/>
              <a:gd name="T6" fmla="*/ 178 w 242"/>
              <a:gd name="T7" fmla="*/ 41 h 145"/>
              <a:gd name="T8" fmla="*/ 137 w 242"/>
              <a:gd name="T9" fmla="*/ 0 h 145"/>
              <a:gd name="T10" fmla="*/ 100 w 242"/>
              <a:gd name="T11" fmla="*/ 21 h 145"/>
              <a:gd name="T12" fmla="*/ 87 w 242"/>
              <a:gd name="T13" fmla="*/ 19 h 145"/>
              <a:gd name="T14" fmla="*/ 49 w 242"/>
              <a:gd name="T15" fmla="*/ 58 h 145"/>
              <a:gd name="T16" fmla="*/ 49 w 242"/>
              <a:gd name="T17" fmla="*/ 58 h 145"/>
              <a:gd name="T18" fmla="*/ 44 w 242"/>
              <a:gd name="T19" fmla="*/ 58 h 145"/>
              <a:gd name="T20" fmla="*/ 0 w 242"/>
              <a:gd name="T21" fmla="*/ 101 h 145"/>
              <a:gd name="T22" fmla="*/ 44 w 242"/>
              <a:gd name="T23" fmla="*/ 145 h 145"/>
              <a:gd name="T24" fmla="*/ 204 w 242"/>
              <a:gd name="T25" fmla="*/ 145 h 145"/>
              <a:gd name="T26" fmla="*/ 242 w 242"/>
              <a:gd name="T27" fmla="*/ 107 h 145"/>
              <a:gd name="T28" fmla="*/ 218 w 242"/>
              <a:gd name="T29" fmla="*/ 7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2" h="145">
                <a:moveTo>
                  <a:pt x="218" y="72"/>
                </a:moveTo>
                <a:cubicBezTo>
                  <a:pt x="213" y="54"/>
                  <a:pt x="197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18"/>
                  <a:pt x="159" y="0"/>
                  <a:pt x="137" y="0"/>
                </a:cubicBezTo>
                <a:cubicBezTo>
                  <a:pt x="121" y="0"/>
                  <a:pt x="107" y="8"/>
                  <a:pt x="100" y="21"/>
                </a:cubicBezTo>
                <a:cubicBezTo>
                  <a:pt x="96" y="20"/>
                  <a:pt x="92" y="19"/>
                  <a:pt x="87" y="19"/>
                </a:cubicBezTo>
                <a:cubicBezTo>
                  <a:pt x="66" y="19"/>
                  <a:pt x="49" y="36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7" y="58"/>
                  <a:pt x="45" y="58"/>
                  <a:pt x="44" y="58"/>
                </a:cubicBezTo>
                <a:cubicBezTo>
                  <a:pt x="19" y="58"/>
                  <a:pt x="0" y="77"/>
                  <a:pt x="0" y="101"/>
                </a:cubicBezTo>
                <a:cubicBezTo>
                  <a:pt x="0" y="125"/>
                  <a:pt x="19" y="145"/>
                  <a:pt x="4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25" y="145"/>
                  <a:pt x="242" y="128"/>
                  <a:pt x="242" y="107"/>
                </a:cubicBezTo>
                <a:cubicBezTo>
                  <a:pt x="242" y="91"/>
                  <a:pt x="232" y="78"/>
                  <a:pt x="218" y="7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82295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0853"/>
            <a:ext cx="1828800" cy="3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76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kia - Connecting Peo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12567" y="1532776"/>
            <a:ext cx="5034395" cy="4271042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7" y="1967174"/>
            <a:ext cx="4436203" cy="150278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38387" y="3752102"/>
            <a:ext cx="4808574" cy="726564"/>
          </a:xfrm>
        </p:spPr>
        <p:txBody>
          <a:bodyPr anchor="ctr" anchorCtr="0"/>
          <a:lstStyle>
            <a:lvl1pPr algn="l">
              <a:defRPr sz="2856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534392" y="5110866"/>
            <a:ext cx="4812570" cy="62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40" dirty="0" err="1"/>
              <a:t>Technology</a:t>
            </a:r>
            <a:r>
              <a:rPr lang="fr-FR" sz="2040" dirty="0"/>
              <a:t> </a:t>
            </a:r>
            <a:r>
              <a:rPr lang="fr-FR" sz="2040" baseline="0" dirty="0" err="1"/>
              <a:t>Oriented</a:t>
            </a:r>
            <a:r>
              <a:rPr lang="fr-FR" sz="2040" baseline="0" dirty="0"/>
              <a:t> Course</a:t>
            </a:r>
            <a:endParaRPr lang="en-US" sz="204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4392" y="4544520"/>
            <a:ext cx="4812570" cy="501281"/>
          </a:xfrm>
        </p:spPr>
        <p:txBody>
          <a:bodyPr/>
          <a:lstStyle>
            <a:lvl1pPr marL="0" indent="0" algn="l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32842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348490" y="1730294"/>
            <a:ext cx="9327356" cy="2435131"/>
          </a:xfrm>
        </p:spPr>
        <p:txBody>
          <a:bodyPr anchor="ctr" anchorCtr="0"/>
          <a:lstStyle>
            <a:lvl1pPr algn="ctr">
              <a:defRPr sz="611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348490" y="4259333"/>
            <a:ext cx="9327356" cy="1368820"/>
          </a:xfrm>
        </p:spPr>
        <p:txBody>
          <a:bodyPr anchor="ctr" anchorCtr="0"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1666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2995"/>
            <a:ext cx="1828800" cy="3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bg1"/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21948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005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EF26BF-8672-4EA4-9BB6-08E1DBD7B273}" type="datetimeFigureOut">
              <a:rPr lang="en-US"/>
              <a:pPr>
                <a:defRPr/>
              </a:pPr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36776-1FD6-44F6-8F7C-DD7663F56A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215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3764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81235A-5CC1-43F2-BF0F-B02FA8A5F859}" type="datetimeFigureOut">
              <a:rPr lang="en-US"/>
              <a:pPr>
                <a:defRPr/>
              </a:pPr>
              <a:t>6/1/2016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5E651-5888-44F0-9248-25F05AC6A5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316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A631-16D6-43B4-B2B8-D2745A41FD18}" type="datetimeFigureOut">
              <a:rPr lang="en-US"/>
              <a:pPr>
                <a:defRPr/>
              </a:pPr>
              <a:t>6/1/2016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5E68E-E3E4-4B3B-9DD9-8BEA965289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01561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7A75F-FB30-4710-9869-B489172D46C5}" type="datetimeFigureOut">
              <a:rPr lang="en-US"/>
              <a:pPr>
                <a:defRPr/>
              </a:pPr>
              <a:t>6/1/2016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33520-7A52-484E-BFBD-AFAC9220AB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23666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7ED98-BF65-4219-A702-3CEB65FCBC97}" type="datetimeFigureOut">
              <a:rPr lang="en-US"/>
              <a:pPr>
                <a:defRPr/>
              </a:pPr>
              <a:t>6/1/2016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9EF77-C37C-43FD-9AED-8A1284AD8B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643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 rtlCol="0">
            <a:normAutofit/>
          </a:bodyPr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A2D49-05E1-4B07-ABF1-0706D4308DE0}" type="datetimeFigureOut">
              <a:rPr lang="en-US"/>
              <a:pPr>
                <a:defRPr/>
              </a:pPr>
              <a:t>6/1/2016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DEEC-C314-4E1F-8A03-BB2B196119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720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71541" y="1680856"/>
            <a:ext cx="8134322" cy="3806322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2426651"/>
            <a:ext cx="6833068" cy="2314730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8364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Illustration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6401051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0853"/>
            <a:ext cx="1828800" cy="393896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7498383" y="479775"/>
            <a:ext cx="3810000" cy="6437312"/>
            <a:chOff x="7407275" y="388938"/>
            <a:chExt cx="3810000" cy="643731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407275" y="6561138"/>
              <a:ext cx="3708400" cy="265112"/>
            </a:xfrm>
            <a:custGeom>
              <a:avLst/>
              <a:gdLst>
                <a:gd name="T0" fmla="*/ 1382 w 1425"/>
                <a:gd name="T1" fmla="*/ 0 h 102"/>
                <a:gd name="T2" fmla="*/ 1376 w 1425"/>
                <a:gd name="T3" fmla="*/ 1 h 102"/>
                <a:gd name="T4" fmla="*/ 1376 w 1425"/>
                <a:gd name="T5" fmla="*/ 0 h 102"/>
                <a:gd name="T6" fmla="*/ 1298 w 1425"/>
                <a:gd name="T7" fmla="*/ 0 h 102"/>
                <a:gd name="T8" fmla="*/ 1298 w 1425"/>
                <a:gd name="T9" fmla="*/ 81 h 102"/>
                <a:gd name="T10" fmla="*/ 1230 w 1425"/>
                <a:gd name="T11" fmla="*/ 81 h 102"/>
                <a:gd name="T12" fmla="*/ 1230 w 1425"/>
                <a:gd name="T13" fmla="*/ 0 h 102"/>
                <a:gd name="T14" fmla="*/ 954 w 1425"/>
                <a:gd name="T15" fmla="*/ 0 h 102"/>
                <a:gd name="T16" fmla="*/ 954 w 1425"/>
                <a:gd name="T17" fmla="*/ 81 h 102"/>
                <a:gd name="T18" fmla="*/ 886 w 1425"/>
                <a:gd name="T19" fmla="*/ 81 h 102"/>
                <a:gd name="T20" fmla="*/ 886 w 1425"/>
                <a:gd name="T21" fmla="*/ 0 h 102"/>
                <a:gd name="T22" fmla="*/ 775 w 1425"/>
                <a:gd name="T23" fmla="*/ 0 h 102"/>
                <a:gd name="T24" fmla="*/ 835 w 1425"/>
                <a:gd name="T25" fmla="*/ 60 h 102"/>
                <a:gd name="T26" fmla="*/ 835 w 1425"/>
                <a:gd name="T27" fmla="*/ 82 h 102"/>
                <a:gd name="T28" fmla="*/ 664 w 1425"/>
                <a:gd name="T29" fmla="*/ 82 h 102"/>
                <a:gd name="T30" fmla="*/ 659 w 1425"/>
                <a:gd name="T31" fmla="*/ 82 h 102"/>
                <a:gd name="T32" fmla="*/ 659 w 1425"/>
                <a:gd name="T33" fmla="*/ 0 h 102"/>
                <a:gd name="T34" fmla="*/ 573 w 1425"/>
                <a:gd name="T35" fmla="*/ 0 h 102"/>
                <a:gd name="T36" fmla="*/ 573 w 1425"/>
                <a:gd name="T37" fmla="*/ 19 h 102"/>
                <a:gd name="T38" fmla="*/ 615 w 1425"/>
                <a:gd name="T39" fmla="*/ 60 h 102"/>
                <a:gd name="T40" fmla="*/ 615 w 1425"/>
                <a:gd name="T41" fmla="*/ 82 h 102"/>
                <a:gd name="T42" fmla="*/ 444 w 1425"/>
                <a:gd name="T43" fmla="*/ 82 h 102"/>
                <a:gd name="T44" fmla="*/ 444 w 1425"/>
                <a:gd name="T45" fmla="*/ 0 h 102"/>
                <a:gd name="T46" fmla="*/ 405 w 1425"/>
                <a:gd name="T47" fmla="*/ 0 h 102"/>
                <a:gd name="T48" fmla="*/ 405 w 1425"/>
                <a:gd name="T49" fmla="*/ 82 h 102"/>
                <a:gd name="T50" fmla="*/ 337 w 1425"/>
                <a:gd name="T51" fmla="*/ 82 h 102"/>
                <a:gd name="T52" fmla="*/ 337 w 1425"/>
                <a:gd name="T53" fmla="*/ 0 h 102"/>
                <a:gd name="T54" fmla="*/ 251 w 1425"/>
                <a:gd name="T55" fmla="*/ 0 h 102"/>
                <a:gd name="T56" fmla="*/ 251 w 1425"/>
                <a:gd name="T57" fmla="*/ 82 h 102"/>
                <a:gd name="T58" fmla="*/ 182 w 1425"/>
                <a:gd name="T59" fmla="*/ 82 h 102"/>
                <a:gd name="T60" fmla="*/ 182 w 1425"/>
                <a:gd name="T61" fmla="*/ 0 h 102"/>
                <a:gd name="T62" fmla="*/ 38 w 1425"/>
                <a:gd name="T63" fmla="*/ 0 h 102"/>
                <a:gd name="T64" fmla="*/ 38 w 1425"/>
                <a:gd name="T65" fmla="*/ 1 h 102"/>
                <a:gd name="T66" fmla="*/ 0 w 1425"/>
                <a:gd name="T67" fmla="*/ 51 h 102"/>
                <a:gd name="T68" fmla="*/ 43 w 1425"/>
                <a:gd name="T69" fmla="*/ 102 h 102"/>
                <a:gd name="T70" fmla="*/ 1382 w 1425"/>
                <a:gd name="T71" fmla="*/ 102 h 102"/>
                <a:gd name="T72" fmla="*/ 1425 w 1425"/>
                <a:gd name="T73" fmla="*/ 51 h 102"/>
                <a:gd name="T74" fmla="*/ 1382 w 1425"/>
                <a:gd name="T7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25" h="102">
                  <a:moveTo>
                    <a:pt x="1382" y="0"/>
                  </a:moveTo>
                  <a:cubicBezTo>
                    <a:pt x="1380" y="0"/>
                    <a:pt x="1378" y="0"/>
                    <a:pt x="1376" y="1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298" y="0"/>
                    <a:pt x="1298" y="0"/>
                    <a:pt x="1298" y="0"/>
                  </a:cubicBezTo>
                  <a:cubicBezTo>
                    <a:pt x="1298" y="81"/>
                    <a:pt x="1298" y="81"/>
                    <a:pt x="1298" y="81"/>
                  </a:cubicBezTo>
                  <a:cubicBezTo>
                    <a:pt x="1230" y="81"/>
                    <a:pt x="1230" y="81"/>
                    <a:pt x="1230" y="81"/>
                  </a:cubicBezTo>
                  <a:cubicBezTo>
                    <a:pt x="1230" y="0"/>
                    <a:pt x="1230" y="0"/>
                    <a:pt x="1230" y="0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4" y="81"/>
                    <a:pt x="954" y="81"/>
                    <a:pt x="954" y="81"/>
                  </a:cubicBezTo>
                  <a:cubicBezTo>
                    <a:pt x="886" y="81"/>
                    <a:pt x="886" y="81"/>
                    <a:pt x="886" y="81"/>
                  </a:cubicBezTo>
                  <a:cubicBezTo>
                    <a:pt x="886" y="0"/>
                    <a:pt x="886" y="0"/>
                    <a:pt x="886" y="0"/>
                  </a:cubicBezTo>
                  <a:cubicBezTo>
                    <a:pt x="775" y="0"/>
                    <a:pt x="775" y="0"/>
                    <a:pt x="775" y="0"/>
                  </a:cubicBezTo>
                  <a:cubicBezTo>
                    <a:pt x="835" y="60"/>
                    <a:pt x="835" y="60"/>
                    <a:pt x="835" y="60"/>
                  </a:cubicBezTo>
                  <a:cubicBezTo>
                    <a:pt x="835" y="82"/>
                    <a:pt x="835" y="82"/>
                    <a:pt x="835" y="82"/>
                  </a:cubicBezTo>
                  <a:cubicBezTo>
                    <a:pt x="664" y="82"/>
                    <a:pt x="664" y="82"/>
                    <a:pt x="664" y="82"/>
                  </a:cubicBezTo>
                  <a:cubicBezTo>
                    <a:pt x="659" y="82"/>
                    <a:pt x="659" y="82"/>
                    <a:pt x="659" y="82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615" y="60"/>
                    <a:pt x="615" y="60"/>
                    <a:pt x="615" y="60"/>
                  </a:cubicBezTo>
                  <a:cubicBezTo>
                    <a:pt x="615" y="82"/>
                    <a:pt x="615" y="82"/>
                    <a:pt x="615" y="82"/>
                  </a:cubicBezTo>
                  <a:cubicBezTo>
                    <a:pt x="444" y="82"/>
                    <a:pt x="444" y="82"/>
                    <a:pt x="444" y="82"/>
                  </a:cubicBezTo>
                  <a:cubicBezTo>
                    <a:pt x="444" y="0"/>
                    <a:pt x="444" y="0"/>
                    <a:pt x="444" y="0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405" y="82"/>
                    <a:pt x="405" y="82"/>
                    <a:pt x="405" y="82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182" y="82"/>
                    <a:pt x="182" y="82"/>
                    <a:pt x="182" y="8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17" y="4"/>
                    <a:pt x="0" y="25"/>
                    <a:pt x="0" y="51"/>
                  </a:cubicBezTo>
                  <a:cubicBezTo>
                    <a:pt x="0" y="80"/>
                    <a:pt x="19" y="102"/>
                    <a:pt x="43" y="102"/>
                  </a:cubicBezTo>
                  <a:cubicBezTo>
                    <a:pt x="47" y="102"/>
                    <a:pt x="1378" y="102"/>
                    <a:pt x="1382" y="102"/>
                  </a:cubicBezTo>
                  <a:cubicBezTo>
                    <a:pt x="1406" y="102"/>
                    <a:pt x="1425" y="80"/>
                    <a:pt x="1425" y="51"/>
                  </a:cubicBezTo>
                  <a:cubicBezTo>
                    <a:pt x="1425" y="23"/>
                    <a:pt x="1406" y="0"/>
                    <a:pt x="1382" y="0"/>
                  </a:cubicBezTo>
                </a:path>
              </a:pathLst>
            </a:custGeom>
            <a:solidFill>
              <a:srgbClr val="000000">
                <a:alpha val="1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8583613" y="388938"/>
              <a:ext cx="2087563" cy="1252537"/>
            </a:xfrm>
            <a:custGeom>
              <a:avLst/>
              <a:gdLst>
                <a:gd name="T0" fmla="*/ 723 w 802"/>
                <a:gd name="T1" fmla="*/ 240 h 482"/>
                <a:gd name="T2" fmla="*/ 590 w 802"/>
                <a:gd name="T3" fmla="*/ 136 h 482"/>
                <a:gd name="T4" fmla="*/ 589 w 802"/>
                <a:gd name="T5" fmla="*/ 136 h 482"/>
                <a:gd name="T6" fmla="*/ 589 w 802"/>
                <a:gd name="T7" fmla="*/ 136 h 482"/>
                <a:gd name="T8" fmla="*/ 453 w 802"/>
                <a:gd name="T9" fmla="*/ 0 h 482"/>
                <a:gd name="T10" fmla="*/ 333 w 802"/>
                <a:gd name="T11" fmla="*/ 72 h 482"/>
                <a:gd name="T12" fmla="*/ 290 w 802"/>
                <a:gd name="T13" fmla="*/ 64 h 482"/>
                <a:gd name="T14" fmla="*/ 162 w 802"/>
                <a:gd name="T15" fmla="*/ 192 h 482"/>
                <a:gd name="T16" fmla="*/ 162 w 802"/>
                <a:gd name="T17" fmla="*/ 193 h 482"/>
                <a:gd name="T18" fmla="*/ 145 w 802"/>
                <a:gd name="T19" fmla="*/ 192 h 482"/>
                <a:gd name="T20" fmla="*/ 0 w 802"/>
                <a:gd name="T21" fmla="*/ 337 h 482"/>
                <a:gd name="T22" fmla="*/ 145 w 802"/>
                <a:gd name="T23" fmla="*/ 482 h 482"/>
                <a:gd name="T24" fmla="*/ 677 w 802"/>
                <a:gd name="T25" fmla="*/ 482 h 482"/>
                <a:gd name="T26" fmla="*/ 802 w 802"/>
                <a:gd name="T27" fmla="*/ 357 h 482"/>
                <a:gd name="T28" fmla="*/ 723 w 802"/>
                <a:gd name="T29" fmla="*/ 24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2" h="482">
                  <a:moveTo>
                    <a:pt x="723" y="240"/>
                  </a:moveTo>
                  <a:cubicBezTo>
                    <a:pt x="708" y="180"/>
                    <a:pt x="654" y="136"/>
                    <a:pt x="590" y="136"/>
                  </a:cubicBezTo>
                  <a:cubicBezTo>
                    <a:pt x="590" y="136"/>
                    <a:pt x="590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61"/>
                    <a:pt x="528" y="0"/>
                    <a:pt x="453" y="0"/>
                  </a:cubicBezTo>
                  <a:cubicBezTo>
                    <a:pt x="401" y="0"/>
                    <a:pt x="356" y="29"/>
                    <a:pt x="333" y="72"/>
                  </a:cubicBezTo>
                  <a:cubicBezTo>
                    <a:pt x="320" y="67"/>
                    <a:pt x="305" y="64"/>
                    <a:pt x="290" y="64"/>
                  </a:cubicBezTo>
                  <a:cubicBezTo>
                    <a:pt x="219" y="64"/>
                    <a:pt x="162" y="121"/>
                    <a:pt x="162" y="192"/>
                  </a:cubicBezTo>
                  <a:cubicBezTo>
                    <a:pt x="162" y="192"/>
                    <a:pt x="162" y="193"/>
                    <a:pt x="162" y="193"/>
                  </a:cubicBezTo>
                  <a:cubicBezTo>
                    <a:pt x="156" y="192"/>
                    <a:pt x="151" y="192"/>
                    <a:pt x="145" y="192"/>
                  </a:cubicBezTo>
                  <a:cubicBezTo>
                    <a:pt x="65" y="192"/>
                    <a:pt x="0" y="257"/>
                    <a:pt x="0" y="337"/>
                  </a:cubicBezTo>
                  <a:cubicBezTo>
                    <a:pt x="0" y="417"/>
                    <a:pt x="65" y="482"/>
                    <a:pt x="145" y="482"/>
                  </a:cubicBezTo>
                  <a:cubicBezTo>
                    <a:pt x="677" y="482"/>
                    <a:pt x="677" y="482"/>
                    <a:pt x="677" y="482"/>
                  </a:cubicBezTo>
                  <a:cubicBezTo>
                    <a:pt x="746" y="482"/>
                    <a:pt x="802" y="426"/>
                    <a:pt x="802" y="357"/>
                  </a:cubicBezTo>
                  <a:cubicBezTo>
                    <a:pt x="802" y="304"/>
                    <a:pt x="770" y="258"/>
                    <a:pt x="723" y="2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8831263" y="3778250"/>
              <a:ext cx="1446213" cy="1177925"/>
            </a:xfrm>
            <a:custGeom>
              <a:avLst/>
              <a:gdLst>
                <a:gd name="T0" fmla="*/ 0 w 556"/>
                <a:gd name="T1" fmla="*/ 28 h 453"/>
                <a:gd name="T2" fmla="*/ 0 w 556"/>
                <a:gd name="T3" fmla="*/ 425 h 453"/>
                <a:gd name="T4" fmla="*/ 28 w 556"/>
                <a:gd name="T5" fmla="*/ 453 h 453"/>
                <a:gd name="T6" fmla="*/ 527 w 556"/>
                <a:gd name="T7" fmla="*/ 453 h 453"/>
                <a:gd name="T8" fmla="*/ 556 w 556"/>
                <a:gd name="T9" fmla="*/ 425 h 453"/>
                <a:gd name="T10" fmla="*/ 556 w 556"/>
                <a:gd name="T11" fmla="*/ 28 h 453"/>
                <a:gd name="T12" fmla="*/ 527 w 556"/>
                <a:gd name="T13" fmla="*/ 0 h 453"/>
                <a:gd name="T14" fmla="*/ 28 w 556"/>
                <a:gd name="T15" fmla="*/ 0 h 453"/>
                <a:gd name="T16" fmla="*/ 0 w 55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27" y="453"/>
                    <a:pt x="527" y="453"/>
                    <a:pt x="527" y="453"/>
                  </a:cubicBezTo>
                  <a:cubicBezTo>
                    <a:pt x="527" y="453"/>
                    <a:pt x="556" y="453"/>
                    <a:pt x="556" y="425"/>
                  </a:cubicBezTo>
                  <a:cubicBezTo>
                    <a:pt x="556" y="28"/>
                    <a:pt x="556" y="28"/>
                    <a:pt x="556" y="28"/>
                  </a:cubicBezTo>
                  <a:cubicBezTo>
                    <a:pt x="556" y="28"/>
                    <a:pt x="556" y="0"/>
                    <a:pt x="5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8729663" y="3778250"/>
              <a:ext cx="1473200" cy="1177925"/>
            </a:xfrm>
            <a:custGeom>
              <a:avLst/>
              <a:gdLst>
                <a:gd name="T0" fmla="*/ 0 w 566"/>
                <a:gd name="T1" fmla="*/ 28 h 453"/>
                <a:gd name="T2" fmla="*/ 0 w 566"/>
                <a:gd name="T3" fmla="*/ 425 h 453"/>
                <a:gd name="T4" fmla="*/ 28 w 566"/>
                <a:gd name="T5" fmla="*/ 453 h 453"/>
                <a:gd name="T6" fmla="*/ 538 w 566"/>
                <a:gd name="T7" fmla="*/ 453 h 453"/>
                <a:gd name="T8" fmla="*/ 566 w 566"/>
                <a:gd name="T9" fmla="*/ 425 h 453"/>
                <a:gd name="T10" fmla="*/ 566 w 566"/>
                <a:gd name="T11" fmla="*/ 28 h 453"/>
                <a:gd name="T12" fmla="*/ 538 w 566"/>
                <a:gd name="T13" fmla="*/ 0 h 453"/>
                <a:gd name="T14" fmla="*/ 28 w 566"/>
                <a:gd name="T15" fmla="*/ 0 h 453"/>
                <a:gd name="T16" fmla="*/ 0 w 56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38" y="453"/>
                    <a:pt x="538" y="453"/>
                    <a:pt x="538" y="453"/>
                  </a:cubicBezTo>
                  <a:cubicBezTo>
                    <a:pt x="538" y="453"/>
                    <a:pt x="566" y="453"/>
                    <a:pt x="566" y="425"/>
                  </a:cubicBezTo>
                  <a:cubicBezTo>
                    <a:pt x="566" y="28"/>
                    <a:pt x="566" y="28"/>
                    <a:pt x="566" y="28"/>
                  </a:cubicBezTo>
                  <a:cubicBezTo>
                    <a:pt x="566" y="28"/>
                    <a:pt x="566" y="0"/>
                    <a:pt x="53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8729663" y="3927475"/>
              <a:ext cx="1473200" cy="1028700"/>
            </a:xfrm>
            <a:custGeom>
              <a:avLst/>
              <a:gdLst>
                <a:gd name="T0" fmla="*/ 105 w 566"/>
                <a:gd name="T1" fmla="*/ 382 h 396"/>
                <a:gd name="T2" fmla="*/ 105 w 566"/>
                <a:gd name="T3" fmla="*/ 396 h 396"/>
                <a:gd name="T4" fmla="*/ 131 w 566"/>
                <a:gd name="T5" fmla="*/ 396 h 396"/>
                <a:gd name="T6" fmla="*/ 105 w 566"/>
                <a:gd name="T7" fmla="*/ 382 h 396"/>
                <a:gd name="T8" fmla="*/ 519 w 566"/>
                <a:gd name="T9" fmla="*/ 311 h 396"/>
                <a:gd name="T10" fmla="*/ 110 w 566"/>
                <a:gd name="T11" fmla="*/ 311 h 396"/>
                <a:gd name="T12" fmla="*/ 166 w 566"/>
                <a:gd name="T13" fmla="*/ 342 h 396"/>
                <a:gd name="T14" fmla="*/ 136 w 566"/>
                <a:gd name="T15" fmla="*/ 396 h 396"/>
                <a:gd name="T16" fmla="*/ 538 w 566"/>
                <a:gd name="T17" fmla="*/ 396 h 396"/>
                <a:gd name="T18" fmla="*/ 566 w 566"/>
                <a:gd name="T19" fmla="*/ 368 h 396"/>
                <a:gd name="T20" fmla="*/ 566 w 566"/>
                <a:gd name="T21" fmla="*/ 339 h 396"/>
                <a:gd name="T22" fmla="*/ 519 w 566"/>
                <a:gd name="T23" fmla="*/ 311 h 396"/>
                <a:gd name="T24" fmla="*/ 0 w 566"/>
                <a:gd name="T25" fmla="*/ 0 h 396"/>
                <a:gd name="T26" fmla="*/ 0 w 566"/>
                <a:gd name="T27" fmla="*/ 65 h 396"/>
                <a:gd name="T28" fmla="*/ 28 w 566"/>
                <a:gd name="T29" fmla="*/ 65 h 396"/>
                <a:gd name="T30" fmla="*/ 28 w 566"/>
                <a:gd name="T31" fmla="*/ 17 h 396"/>
                <a:gd name="T32" fmla="*/ 0 w 566"/>
                <a:gd name="T33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6" h="396">
                  <a:moveTo>
                    <a:pt x="105" y="382"/>
                  </a:moveTo>
                  <a:cubicBezTo>
                    <a:pt x="105" y="396"/>
                    <a:pt x="105" y="396"/>
                    <a:pt x="105" y="396"/>
                  </a:cubicBezTo>
                  <a:cubicBezTo>
                    <a:pt x="131" y="396"/>
                    <a:pt x="131" y="396"/>
                    <a:pt x="131" y="396"/>
                  </a:cubicBezTo>
                  <a:cubicBezTo>
                    <a:pt x="105" y="382"/>
                    <a:pt x="105" y="382"/>
                    <a:pt x="105" y="382"/>
                  </a:cubicBezTo>
                  <a:moveTo>
                    <a:pt x="519" y="311"/>
                  </a:moveTo>
                  <a:cubicBezTo>
                    <a:pt x="110" y="311"/>
                    <a:pt x="110" y="311"/>
                    <a:pt x="110" y="311"/>
                  </a:cubicBezTo>
                  <a:cubicBezTo>
                    <a:pt x="166" y="342"/>
                    <a:pt x="166" y="342"/>
                    <a:pt x="166" y="342"/>
                  </a:cubicBezTo>
                  <a:cubicBezTo>
                    <a:pt x="136" y="396"/>
                    <a:pt x="136" y="396"/>
                    <a:pt x="136" y="396"/>
                  </a:cubicBezTo>
                  <a:cubicBezTo>
                    <a:pt x="538" y="396"/>
                    <a:pt x="538" y="396"/>
                    <a:pt x="538" y="396"/>
                  </a:cubicBezTo>
                  <a:cubicBezTo>
                    <a:pt x="538" y="396"/>
                    <a:pt x="566" y="396"/>
                    <a:pt x="566" y="368"/>
                  </a:cubicBezTo>
                  <a:cubicBezTo>
                    <a:pt x="566" y="339"/>
                    <a:pt x="566" y="339"/>
                    <a:pt x="566" y="339"/>
                  </a:cubicBezTo>
                  <a:cubicBezTo>
                    <a:pt x="519" y="311"/>
                    <a:pt x="519" y="311"/>
                    <a:pt x="519" y="311"/>
                  </a:cubicBezTo>
                  <a:moveTo>
                    <a:pt x="0" y="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6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2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close/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28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8413750" y="3805238"/>
              <a:ext cx="239713" cy="290512"/>
            </a:xfrm>
            <a:custGeom>
              <a:avLst/>
              <a:gdLst>
                <a:gd name="T0" fmla="*/ 92 w 92"/>
                <a:gd name="T1" fmla="*/ 11 h 112"/>
                <a:gd name="T2" fmla="*/ 63 w 92"/>
                <a:gd name="T3" fmla="*/ 0 h 112"/>
                <a:gd name="T4" fmla="*/ 53 w 92"/>
                <a:gd name="T5" fmla="*/ 25 h 112"/>
                <a:gd name="T6" fmla="*/ 0 w 92"/>
                <a:gd name="T7" fmla="*/ 25 h 112"/>
                <a:gd name="T8" fmla="*/ 0 w 92"/>
                <a:gd name="T9" fmla="*/ 112 h 112"/>
                <a:gd name="T10" fmla="*/ 63 w 92"/>
                <a:gd name="T11" fmla="*/ 112 h 112"/>
                <a:gd name="T12" fmla="*/ 63 w 92"/>
                <a:gd name="T13" fmla="*/ 62 h 112"/>
                <a:gd name="T14" fmla="*/ 92 w 92"/>
                <a:gd name="T15" fmla="*/ 1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12">
                  <a:moveTo>
                    <a:pt x="92" y="1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64" y="46"/>
                    <a:pt x="69" y="18"/>
                    <a:pt x="92" y="11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27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8362950" y="3349625"/>
              <a:ext cx="241300" cy="163512"/>
            </a:xfrm>
            <a:custGeom>
              <a:avLst/>
              <a:gdLst>
                <a:gd name="T0" fmla="*/ 0 w 152"/>
                <a:gd name="T1" fmla="*/ 62 h 103"/>
                <a:gd name="T2" fmla="*/ 126 w 152"/>
                <a:gd name="T3" fmla="*/ 0 h 103"/>
                <a:gd name="T4" fmla="*/ 152 w 152"/>
                <a:gd name="T5" fmla="*/ 103 h 103"/>
                <a:gd name="T6" fmla="*/ 0 w 152"/>
                <a:gd name="T7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03">
                  <a:moveTo>
                    <a:pt x="0" y="62"/>
                  </a:moveTo>
                  <a:lnTo>
                    <a:pt x="126" y="0"/>
                  </a:lnTo>
                  <a:lnTo>
                    <a:pt x="152" y="103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8193088" y="3448050"/>
              <a:ext cx="606425" cy="438150"/>
            </a:xfrm>
            <a:custGeom>
              <a:avLst/>
              <a:gdLst>
                <a:gd name="T0" fmla="*/ 0 w 233"/>
                <a:gd name="T1" fmla="*/ 168 h 168"/>
                <a:gd name="T2" fmla="*/ 118 w 233"/>
                <a:gd name="T3" fmla="*/ 168 h 168"/>
                <a:gd name="T4" fmla="*/ 119 w 233"/>
                <a:gd name="T5" fmla="*/ 168 h 168"/>
                <a:gd name="T6" fmla="*/ 233 w 233"/>
                <a:gd name="T7" fmla="*/ 0 h 168"/>
                <a:gd name="T8" fmla="*/ 225 w 233"/>
                <a:gd name="T9" fmla="*/ 0 h 168"/>
                <a:gd name="T10" fmla="*/ 158 w 233"/>
                <a:gd name="T11" fmla="*/ 0 h 168"/>
                <a:gd name="T12" fmla="*/ 74 w 233"/>
                <a:gd name="T13" fmla="*/ 0 h 168"/>
                <a:gd name="T14" fmla="*/ 0 w 233"/>
                <a:gd name="T15" fmla="*/ 0 h 168"/>
                <a:gd name="T16" fmla="*/ 0 w 233"/>
                <a:gd name="T1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68">
                  <a:moveTo>
                    <a:pt x="0" y="168"/>
                  </a:moveTo>
                  <a:cubicBezTo>
                    <a:pt x="118" y="168"/>
                    <a:pt x="118" y="168"/>
                    <a:pt x="118" y="168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207" y="163"/>
                    <a:pt x="233" y="90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8"/>
                    <a:pt x="0" y="168"/>
                    <a:pt x="0" y="168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0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8583613" y="887413"/>
              <a:ext cx="1431925" cy="754062"/>
            </a:xfrm>
            <a:custGeom>
              <a:avLst/>
              <a:gdLst>
                <a:gd name="T0" fmla="*/ 145 w 550"/>
                <a:gd name="T1" fmla="*/ 0 h 290"/>
                <a:gd name="T2" fmla="*/ 0 w 550"/>
                <a:gd name="T3" fmla="*/ 145 h 290"/>
                <a:gd name="T4" fmla="*/ 145 w 550"/>
                <a:gd name="T5" fmla="*/ 290 h 290"/>
                <a:gd name="T6" fmla="*/ 550 w 550"/>
                <a:gd name="T7" fmla="*/ 290 h 290"/>
                <a:gd name="T8" fmla="*/ 162 w 550"/>
                <a:gd name="T9" fmla="*/ 1 h 290"/>
                <a:gd name="T10" fmla="*/ 162 w 550"/>
                <a:gd name="T11" fmla="*/ 1 h 290"/>
                <a:gd name="T12" fmla="*/ 162 w 550"/>
                <a:gd name="T13" fmla="*/ 1 h 290"/>
                <a:gd name="T14" fmla="*/ 145 w 550"/>
                <a:gd name="T1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0" h="290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225"/>
                    <a:pt x="65" y="290"/>
                    <a:pt x="145" y="290"/>
                  </a:cubicBezTo>
                  <a:cubicBezTo>
                    <a:pt x="550" y="290"/>
                    <a:pt x="550" y="290"/>
                    <a:pt x="550" y="290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56" y="0"/>
                    <a:pt x="151" y="0"/>
                    <a:pt x="145" y="0"/>
                  </a:cubicBezTo>
                </a:path>
              </a:pathLst>
            </a:custGeom>
            <a:solidFill>
              <a:srgbClr val="D5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8786813" y="1511300"/>
              <a:ext cx="911225" cy="2790825"/>
            </a:xfrm>
            <a:custGeom>
              <a:avLst/>
              <a:gdLst>
                <a:gd name="T0" fmla="*/ 17 w 350"/>
                <a:gd name="T1" fmla="*/ 1073 h 1073"/>
                <a:gd name="T2" fmla="*/ 0 w 350"/>
                <a:gd name="T3" fmla="*/ 1072 h 1073"/>
                <a:gd name="T4" fmla="*/ 11 w 350"/>
                <a:gd name="T5" fmla="*/ 1009 h 1073"/>
                <a:gd name="T6" fmla="*/ 10 w 350"/>
                <a:gd name="T7" fmla="*/ 1009 h 1073"/>
                <a:gd name="T8" fmla="*/ 123 w 350"/>
                <a:gd name="T9" fmla="*/ 961 h 1073"/>
                <a:gd name="T10" fmla="*/ 246 w 350"/>
                <a:gd name="T11" fmla="*/ 692 h 1073"/>
                <a:gd name="T12" fmla="*/ 259 w 350"/>
                <a:gd name="T13" fmla="*/ 6 h 1073"/>
                <a:gd name="T14" fmla="*/ 323 w 350"/>
                <a:gd name="T15" fmla="*/ 0 h 1073"/>
                <a:gd name="T16" fmla="*/ 308 w 350"/>
                <a:gd name="T17" fmla="*/ 709 h 1073"/>
                <a:gd name="T18" fmla="*/ 164 w 350"/>
                <a:gd name="T19" fmla="*/ 1010 h 1073"/>
                <a:gd name="T20" fmla="*/ 17 w 350"/>
                <a:gd name="T2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1073">
                  <a:moveTo>
                    <a:pt x="17" y="1073"/>
                  </a:moveTo>
                  <a:cubicBezTo>
                    <a:pt x="7" y="1073"/>
                    <a:pt x="1" y="1072"/>
                    <a:pt x="0" y="1072"/>
                  </a:cubicBezTo>
                  <a:cubicBezTo>
                    <a:pt x="11" y="1009"/>
                    <a:pt x="11" y="1009"/>
                    <a:pt x="11" y="1009"/>
                  </a:cubicBezTo>
                  <a:cubicBezTo>
                    <a:pt x="10" y="1009"/>
                    <a:pt x="10" y="1009"/>
                    <a:pt x="10" y="1009"/>
                  </a:cubicBezTo>
                  <a:cubicBezTo>
                    <a:pt x="13" y="1009"/>
                    <a:pt x="65" y="1016"/>
                    <a:pt x="123" y="961"/>
                  </a:cubicBezTo>
                  <a:cubicBezTo>
                    <a:pt x="179" y="908"/>
                    <a:pt x="220" y="818"/>
                    <a:pt x="246" y="692"/>
                  </a:cubicBezTo>
                  <a:cubicBezTo>
                    <a:pt x="281" y="522"/>
                    <a:pt x="285" y="291"/>
                    <a:pt x="259" y="6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0" y="294"/>
                    <a:pt x="345" y="532"/>
                    <a:pt x="308" y="709"/>
                  </a:cubicBezTo>
                  <a:cubicBezTo>
                    <a:pt x="279" y="848"/>
                    <a:pt x="231" y="949"/>
                    <a:pt x="164" y="1010"/>
                  </a:cubicBezTo>
                  <a:cubicBezTo>
                    <a:pt x="105" y="1065"/>
                    <a:pt x="46" y="1073"/>
                    <a:pt x="17" y="1073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9450388" y="1343025"/>
              <a:ext cx="176213" cy="184150"/>
            </a:xfrm>
            <a:custGeom>
              <a:avLst/>
              <a:gdLst>
                <a:gd name="T0" fmla="*/ 65 w 68"/>
                <a:gd name="T1" fmla="*/ 32 h 71"/>
                <a:gd name="T2" fmla="*/ 65 w 68"/>
                <a:gd name="T3" fmla="*/ 31 h 71"/>
                <a:gd name="T4" fmla="*/ 30 w 68"/>
                <a:gd name="T5" fmla="*/ 2 h 71"/>
                <a:gd name="T6" fmla="*/ 1 w 68"/>
                <a:gd name="T7" fmla="*/ 37 h 71"/>
                <a:gd name="T8" fmla="*/ 2 w 68"/>
                <a:gd name="T9" fmla="*/ 38 h 71"/>
                <a:gd name="T10" fmla="*/ 2 w 68"/>
                <a:gd name="T11" fmla="*/ 38 h 71"/>
                <a:gd name="T12" fmla="*/ 5 w 68"/>
                <a:gd name="T13" fmla="*/ 71 h 71"/>
                <a:gd name="T14" fmla="*/ 68 w 68"/>
                <a:gd name="T15" fmla="*/ 65 h 71"/>
                <a:gd name="T16" fmla="*/ 65 w 68"/>
                <a:gd name="T17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71">
                  <a:moveTo>
                    <a:pt x="65" y="32"/>
                  </a:moveTo>
                  <a:cubicBezTo>
                    <a:pt x="65" y="32"/>
                    <a:pt x="65" y="32"/>
                    <a:pt x="65" y="31"/>
                  </a:cubicBezTo>
                  <a:cubicBezTo>
                    <a:pt x="63" y="13"/>
                    <a:pt x="48" y="0"/>
                    <a:pt x="30" y="2"/>
                  </a:cubicBezTo>
                  <a:cubicBezTo>
                    <a:pt x="13" y="3"/>
                    <a:pt x="0" y="19"/>
                    <a:pt x="1" y="37"/>
                  </a:cubicBezTo>
                  <a:cubicBezTo>
                    <a:pt x="2" y="37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5" y="32"/>
                    <a:pt x="65" y="32"/>
                    <a:pt x="65" y="3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8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0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1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/>
            <p:cNvSpPr>
              <a:spLocks/>
            </p:cNvSpPr>
            <p:nvPr/>
          </p:nvSpPr>
          <p:spPr bwMode="auto">
            <a:xfrm>
              <a:off x="8183563" y="1798638"/>
              <a:ext cx="628650" cy="376237"/>
            </a:xfrm>
            <a:custGeom>
              <a:avLst/>
              <a:gdLst>
                <a:gd name="T0" fmla="*/ 218 w 242"/>
                <a:gd name="T1" fmla="*/ 72 h 145"/>
                <a:gd name="T2" fmla="*/ 178 w 242"/>
                <a:gd name="T3" fmla="*/ 41 h 145"/>
                <a:gd name="T4" fmla="*/ 178 w 242"/>
                <a:gd name="T5" fmla="*/ 41 h 145"/>
                <a:gd name="T6" fmla="*/ 178 w 242"/>
                <a:gd name="T7" fmla="*/ 41 h 145"/>
                <a:gd name="T8" fmla="*/ 137 w 242"/>
                <a:gd name="T9" fmla="*/ 0 h 145"/>
                <a:gd name="T10" fmla="*/ 100 w 242"/>
                <a:gd name="T11" fmla="*/ 21 h 145"/>
                <a:gd name="T12" fmla="*/ 87 w 242"/>
                <a:gd name="T13" fmla="*/ 19 h 145"/>
                <a:gd name="T14" fmla="*/ 49 w 242"/>
                <a:gd name="T15" fmla="*/ 58 h 145"/>
                <a:gd name="T16" fmla="*/ 49 w 242"/>
                <a:gd name="T17" fmla="*/ 58 h 145"/>
                <a:gd name="T18" fmla="*/ 44 w 242"/>
                <a:gd name="T19" fmla="*/ 58 h 145"/>
                <a:gd name="T20" fmla="*/ 0 w 242"/>
                <a:gd name="T21" fmla="*/ 101 h 145"/>
                <a:gd name="T22" fmla="*/ 44 w 242"/>
                <a:gd name="T23" fmla="*/ 145 h 145"/>
                <a:gd name="T24" fmla="*/ 204 w 242"/>
                <a:gd name="T25" fmla="*/ 145 h 145"/>
                <a:gd name="T26" fmla="*/ 242 w 242"/>
                <a:gd name="T27" fmla="*/ 107 h 145"/>
                <a:gd name="T28" fmla="*/ 218 w 242"/>
                <a:gd name="T29" fmla="*/ 7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45">
                  <a:moveTo>
                    <a:pt x="218" y="72"/>
                  </a:moveTo>
                  <a:cubicBezTo>
                    <a:pt x="213" y="54"/>
                    <a:pt x="197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18"/>
                    <a:pt x="159" y="0"/>
                    <a:pt x="137" y="0"/>
                  </a:cubicBezTo>
                  <a:cubicBezTo>
                    <a:pt x="121" y="0"/>
                    <a:pt x="107" y="8"/>
                    <a:pt x="100" y="21"/>
                  </a:cubicBezTo>
                  <a:cubicBezTo>
                    <a:pt x="96" y="20"/>
                    <a:pt x="92" y="19"/>
                    <a:pt x="87" y="19"/>
                  </a:cubicBezTo>
                  <a:cubicBezTo>
                    <a:pt x="66" y="19"/>
                    <a:pt x="49" y="36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7" y="58"/>
                    <a:pt x="45" y="58"/>
                    <a:pt x="44" y="58"/>
                  </a:cubicBezTo>
                  <a:cubicBezTo>
                    <a:pt x="19" y="58"/>
                    <a:pt x="0" y="77"/>
                    <a:pt x="0" y="101"/>
                  </a:cubicBezTo>
                  <a:cubicBezTo>
                    <a:pt x="0" y="125"/>
                    <a:pt x="19" y="145"/>
                    <a:pt x="44" y="145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25" y="145"/>
                    <a:pt x="242" y="128"/>
                    <a:pt x="242" y="107"/>
                  </a:cubicBezTo>
                  <a:cubicBezTo>
                    <a:pt x="242" y="91"/>
                    <a:pt x="232" y="78"/>
                    <a:pt x="218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10671175" y="617538"/>
              <a:ext cx="546100" cy="317500"/>
            </a:xfrm>
            <a:custGeom>
              <a:avLst/>
              <a:gdLst>
                <a:gd name="T0" fmla="*/ 21 w 210"/>
                <a:gd name="T1" fmla="*/ 61 h 122"/>
                <a:gd name="T2" fmla="*/ 56 w 210"/>
                <a:gd name="T3" fmla="*/ 35 h 122"/>
                <a:gd name="T4" fmla="*/ 56 w 210"/>
                <a:gd name="T5" fmla="*/ 35 h 122"/>
                <a:gd name="T6" fmla="*/ 56 w 210"/>
                <a:gd name="T7" fmla="*/ 35 h 122"/>
                <a:gd name="T8" fmla="*/ 91 w 210"/>
                <a:gd name="T9" fmla="*/ 0 h 122"/>
                <a:gd name="T10" fmla="*/ 123 w 210"/>
                <a:gd name="T11" fmla="*/ 18 h 122"/>
                <a:gd name="T12" fmla="*/ 134 w 210"/>
                <a:gd name="T13" fmla="*/ 16 h 122"/>
                <a:gd name="T14" fmla="*/ 167 w 210"/>
                <a:gd name="T15" fmla="*/ 49 h 122"/>
                <a:gd name="T16" fmla="*/ 167 w 210"/>
                <a:gd name="T17" fmla="*/ 49 h 122"/>
                <a:gd name="T18" fmla="*/ 172 w 210"/>
                <a:gd name="T19" fmla="*/ 49 h 122"/>
                <a:gd name="T20" fmla="*/ 210 w 210"/>
                <a:gd name="T21" fmla="*/ 85 h 122"/>
                <a:gd name="T22" fmla="*/ 172 w 210"/>
                <a:gd name="T23" fmla="*/ 122 h 122"/>
                <a:gd name="T24" fmla="*/ 33 w 210"/>
                <a:gd name="T25" fmla="*/ 122 h 122"/>
                <a:gd name="T26" fmla="*/ 0 w 210"/>
                <a:gd name="T27" fmla="*/ 90 h 122"/>
                <a:gd name="T28" fmla="*/ 21 w 210"/>
                <a:gd name="T2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122">
                  <a:moveTo>
                    <a:pt x="21" y="61"/>
                  </a:moveTo>
                  <a:cubicBezTo>
                    <a:pt x="25" y="46"/>
                    <a:pt x="3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16"/>
                    <a:pt x="72" y="0"/>
                    <a:pt x="91" y="0"/>
                  </a:cubicBezTo>
                  <a:cubicBezTo>
                    <a:pt x="105" y="0"/>
                    <a:pt x="117" y="8"/>
                    <a:pt x="123" y="18"/>
                  </a:cubicBezTo>
                  <a:cubicBezTo>
                    <a:pt x="126" y="17"/>
                    <a:pt x="130" y="16"/>
                    <a:pt x="134" y="16"/>
                  </a:cubicBezTo>
                  <a:cubicBezTo>
                    <a:pt x="152" y="16"/>
                    <a:pt x="167" y="31"/>
                    <a:pt x="167" y="49"/>
                  </a:cubicBezTo>
                  <a:cubicBezTo>
                    <a:pt x="167" y="49"/>
                    <a:pt x="167" y="49"/>
                    <a:pt x="167" y="49"/>
                  </a:cubicBezTo>
                  <a:cubicBezTo>
                    <a:pt x="169" y="49"/>
                    <a:pt x="170" y="49"/>
                    <a:pt x="172" y="49"/>
                  </a:cubicBezTo>
                  <a:cubicBezTo>
                    <a:pt x="193" y="49"/>
                    <a:pt x="210" y="65"/>
                    <a:pt x="210" y="85"/>
                  </a:cubicBezTo>
                  <a:cubicBezTo>
                    <a:pt x="210" y="106"/>
                    <a:pt x="193" y="122"/>
                    <a:pt x="172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15" y="122"/>
                    <a:pt x="0" y="108"/>
                    <a:pt x="0" y="90"/>
                  </a:cubicBezTo>
                  <a:cubicBezTo>
                    <a:pt x="0" y="77"/>
                    <a:pt x="9" y="65"/>
                    <a:pt x="21" y="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/>
            <p:cNvSpPr>
              <a:spLocks/>
            </p:cNvSpPr>
            <p:nvPr/>
          </p:nvSpPr>
          <p:spPr bwMode="auto">
            <a:xfrm>
              <a:off x="9077325" y="4816475"/>
              <a:ext cx="217488" cy="212725"/>
            </a:xfrm>
            <a:custGeom>
              <a:avLst/>
              <a:gdLst>
                <a:gd name="T0" fmla="*/ 29 w 83"/>
                <a:gd name="T1" fmla="*/ 72 h 82"/>
                <a:gd name="T2" fmla="*/ 30 w 83"/>
                <a:gd name="T3" fmla="*/ 73 h 82"/>
                <a:gd name="T4" fmla="*/ 74 w 83"/>
                <a:gd name="T5" fmla="*/ 62 h 82"/>
                <a:gd name="T6" fmla="*/ 63 w 83"/>
                <a:gd name="T7" fmla="*/ 18 h 82"/>
                <a:gd name="T8" fmla="*/ 62 w 83"/>
                <a:gd name="T9" fmla="*/ 17 h 82"/>
                <a:gd name="T10" fmla="*/ 62 w 83"/>
                <a:gd name="T11" fmla="*/ 17 h 82"/>
                <a:gd name="T12" fmla="*/ 33 w 83"/>
                <a:gd name="T13" fmla="*/ 0 h 82"/>
                <a:gd name="T14" fmla="*/ 0 w 83"/>
                <a:gd name="T15" fmla="*/ 55 h 82"/>
                <a:gd name="T16" fmla="*/ 29 w 83"/>
                <a:gd name="T17" fmla="*/ 7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29" y="72"/>
                  </a:moveTo>
                  <a:cubicBezTo>
                    <a:pt x="29" y="72"/>
                    <a:pt x="30" y="73"/>
                    <a:pt x="30" y="73"/>
                  </a:cubicBezTo>
                  <a:cubicBezTo>
                    <a:pt x="46" y="82"/>
                    <a:pt x="65" y="77"/>
                    <a:pt x="74" y="62"/>
                  </a:cubicBezTo>
                  <a:cubicBezTo>
                    <a:pt x="83" y="47"/>
                    <a:pt x="78" y="27"/>
                    <a:pt x="63" y="18"/>
                  </a:cubicBezTo>
                  <a:cubicBezTo>
                    <a:pt x="62" y="18"/>
                    <a:pt x="62" y="18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9" y="72"/>
                    <a:pt x="29" y="72"/>
                    <a:pt x="29" y="7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48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0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2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3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4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5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6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7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9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0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1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2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3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4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65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6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67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68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69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70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1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2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3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4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6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77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78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/>
            <p:cNvSpPr>
              <a:spLocks/>
            </p:cNvSpPr>
            <p:nvPr/>
          </p:nvSpPr>
          <p:spPr bwMode="auto">
            <a:xfrm>
              <a:off x="7988300" y="3446463"/>
              <a:ext cx="603250" cy="550862"/>
            </a:xfrm>
            <a:custGeom>
              <a:avLst/>
              <a:gdLst>
                <a:gd name="T0" fmla="*/ 135 w 232"/>
                <a:gd name="T1" fmla="*/ 119 h 212"/>
                <a:gd name="T2" fmla="*/ 131 w 232"/>
                <a:gd name="T3" fmla="*/ 115 h 212"/>
                <a:gd name="T4" fmla="*/ 120 w 232"/>
                <a:gd name="T5" fmla="*/ 71 h 212"/>
                <a:gd name="T6" fmla="*/ 78 w 232"/>
                <a:gd name="T7" fmla="*/ 1 h 212"/>
                <a:gd name="T8" fmla="*/ 78 w 232"/>
                <a:gd name="T9" fmla="*/ 3 h 212"/>
                <a:gd name="T10" fmla="*/ 78 w 232"/>
                <a:gd name="T11" fmla="*/ 1 h 212"/>
                <a:gd name="T12" fmla="*/ 21 w 232"/>
                <a:gd name="T13" fmla="*/ 93 h 212"/>
                <a:gd name="T14" fmla="*/ 30 w 232"/>
                <a:gd name="T15" fmla="*/ 125 h 212"/>
                <a:gd name="T16" fmla="*/ 36 w 232"/>
                <a:gd name="T17" fmla="*/ 153 h 212"/>
                <a:gd name="T18" fmla="*/ 59 w 232"/>
                <a:gd name="T19" fmla="*/ 166 h 212"/>
                <a:gd name="T20" fmla="*/ 59 w 232"/>
                <a:gd name="T21" fmla="*/ 168 h 212"/>
                <a:gd name="T22" fmla="*/ 232 w 232"/>
                <a:gd name="T23" fmla="*/ 162 h 212"/>
                <a:gd name="T24" fmla="*/ 135 w 232"/>
                <a:gd name="T25" fmla="*/ 11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212">
                  <a:moveTo>
                    <a:pt x="135" y="119"/>
                  </a:moveTo>
                  <a:cubicBezTo>
                    <a:pt x="134" y="117"/>
                    <a:pt x="132" y="116"/>
                    <a:pt x="131" y="115"/>
                  </a:cubicBezTo>
                  <a:cubicBezTo>
                    <a:pt x="117" y="100"/>
                    <a:pt x="121" y="90"/>
                    <a:pt x="120" y="71"/>
                  </a:cubicBezTo>
                  <a:cubicBezTo>
                    <a:pt x="119" y="47"/>
                    <a:pt x="103" y="9"/>
                    <a:pt x="78" y="1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34" y="0"/>
                    <a:pt x="0" y="58"/>
                    <a:pt x="21" y="93"/>
                  </a:cubicBezTo>
                  <a:cubicBezTo>
                    <a:pt x="28" y="104"/>
                    <a:pt x="30" y="112"/>
                    <a:pt x="30" y="125"/>
                  </a:cubicBezTo>
                  <a:cubicBezTo>
                    <a:pt x="30" y="136"/>
                    <a:pt x="31" y="144"/>
                    <a:pt x="36" y="153"/>
                  </a:cubicBezTo>
                  <a:cubicBezTo>
                    <a:pt x="40" y="159"/>
                    <a:pt x="49" y="164"/>
                    <a:pt x="59" y="166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9" y="212"/>
                    <a:pt x="232" y="162"/>
                    <a:pt x="232" y="162"/>
                  </a:cubicBezTo>
                  <a:cubicBezTo>
                    <a:pt x="204" y="118"/>
                    <a:pt x="135" y="119"/>
                    <a:pt x="135" y="119"/>
                  </a:cubicBezTo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0"/>
            <p:cNvSpPr>
              <a:spLocks/>
            </p:cNvSpPr>
            <p:nvPr/>
          </p:nvSpPr>
          <p:spPr bwMode="auto">
            <a:xfrm>
              <a:off x="8310563" y="3706813"/>
              <a:ext cx="195263" cy="98425"/>
            </a:xfrm>
            <a:custGeom>
              <a:avLst/>
              <a:gdLst>
                <a:gd name="T0" fmla="*/ 0 w 75"/>
                <a:gd name="T1" fmla="*/ 0 h 38"/>
                <a:gd name="T2" fmla="*/ 37 w 75"/>
                <a:gd name="T3" fmla="*/ 38 h 38"/>
                <a:gd name="T4" fmla="*/ 75 w 75"/>
                <a:gd name="T5" fmla="*/ 0 h 38"/>
                <a:gd name="T6" fmla="*/ 0 w 7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8">
                  <a:moveTo>
                    <a:pt x="0" y="0"/>
                  </a:moveTo>
                  <a:cubicBezTo>
                    <a:pt x="0" y="21"/>
                    <a:pt x="16" y="38"/>
                    <a:pt x="37" y="38"/>
                  </a:cubicBezTo>
                  <a:cubicBezTo>
                    <a:pt x="58" y="38"/>
                    <a:pt x="75" y="21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1"/>
            <p:cNvSpPr>
              <a:spLocks/>
            </p:cNvSpPr>
            <p:nvPr/>
          </p:nvSpPr>
          <p:spPr bwMode="auto">
            <a:xfrm>
              <a:off x="8356600" y="3706813"/>
              <a:ext cx="100013" cy="49212"/>
            </a:xfrm>
            <a:custGeom>
              <a:avLst/>
              <a:gdLst>
                <a:gd name="T0" fmla="*/ 38 w 38"/>
                <a:gd name="T1" fmla="*/ 0 h 19"/>
                <a:gd name="T2" fmla="*/ 0 w 38"/>
                <a:gd name="T3" fmla="*/ 0 h 19"/>
                <a:gd name="T4" fmla="*/ 19 w 38"/>
                <a:gd name="T5" fmla="*/ 19 h 19"/>
                <a:gd name="T6" fmla="*/ 19 w 38"/>
                <a:gd name="T7" fmla="*/ 19 h 19"/>
                <a:gd name="T8" fmla="*/ 38 w 38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9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9" y="19"/>
                    <a:pt x="38" y="10"/>
                    <a:pt x="38" y="0"/>
                  </a:cubicBezTo>
                </a:path>
              </a:pathLst>
            </a:custGeom>
            <a:solidFill>
              <a:srgbClr val="C9BE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Freeform 42"/>
          <p:cNvSpPr>
            <a:spLocks/>
          </p:cNvSpPr>
          <p:nvPr userDrawn="1"/>
        </p:nvSpPr>
        <p:spPr bwMode="auto">
          <a:xfrm>
            <a:off x="11401323" y="3222945"/>
            <a:ext cx="763922" cy="457195"/>
          </a:xfrm>
          <a:custGeom>
            <a:avLst/>
            <a:gdLst>
              <a:gd name="T0" fmla="*/ 218 w 242"/>
              <a:gd name="T1" fmla="*/ 72 h 145"/>
              <a:gd name="T2" fmla="*/ 178 w 242"/>
              <a:gd name="T3" fmla="*/ 41 h 145"/>
              <a:gd name="T4" fmla="*/ 178 w 242"/>
              <a:gd name="T5" fmla="*/ 41 h 145"/>
              <a:gd name="T6" fmla="*/ 178 w 242"/>
              <a:gd name="T7" fmla="*/ 41 h 145"/>
              <a:gd name="T8" fmla="*/ 137 w 242"/>
              <a:gd name="T9" fmla="*/ 0 h 145"/>
              <a:gd name="T10" fmla="*/ 100 w 242"/>
              <a:gd name="T11" fmla="*/ 21 h 145"/>
              <a:gd name="T12" fmla="*/ 87 w 242"/>
              <a:gd name="T13" fmla="*/ 19 h 145"/>
              <a:gd name="T14" fmla="*/ 49 w 242"/>
              <a:gd name="T15" fmla="*/ 58 h 145"/>
              <a:gd name="T16" fmla="*/ 49 w 242"/>
              <a:gd name="T17" fmla="*/ 58 h 145"/>
              <a:gd name="T18" fmla="*/ 44 w 242"/>
              <a:gd name="T19" fmla="*/ 58 h 145"/>
              <a:gd name="T20" fmla="*/ 0 w 242"/>
              <a:gd name="T21" fmla="*/ 101 h 145"/>
              <a:gd name="T22" fmla="*/ 44 w 242"/>
              <a:gd name="T23" fmla="*/ 145 h 145"/>
              <a:gd name="T24" fmla="*/ 204 w 242"/>
              <a:gd name="T25" fmla="*/ 145 h 145"/>
              <a:gd name="T26" fmla="*/ 242 w 242"/>
              <a:gd name="T27" fmla="*/ 107 h 145"/>
              <a:gd name="T28" fmla="*/ 218 w 242"/>
              <a:gd name="T29" fmla="*/ 7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2" h="145">
                <a:moveTo>
                  <a:pt x="218" y="72"/>
                </a:moveTo>
                <a:cubicBezTo>
                  <a:pt x="213" y="54"/>
                  <a:pt x="197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18"/>
                  <a:pt x="159" y="0"/>
                  <a:pt x="137" y="0"/>
                </a:cubicBezTo>
                <a:cubicBezTo>
                  <a:pt x="121" y="0"/>
                  <a:pt x="107" y="8"/>
                  <a:pt x="100" y="21"/>
                </a:cubicBezTo>
                <a:cubicBezTo>
                  <a:pt x="96" y="20"/>
                  <a:pt x="92" y="19"/>
                  <a:pt x="87" y="19"/>
                </a:cubicBezTo>
                <a:cubicBezTo>
                  <a:pt x="66" y="19"/>
                  <a:pt x="49" y="36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7" y="58"/>
                  <a:pt x="45" y="58"/>
                  <a:pt x="44" y="58"/>
                </a:cubicBezTo>
                <a:cubicBezTo>
                  <a:pt x="19" y="58"/>
                  <a:pt x="0" y="77"/>
                  <a:pt x="0" y="101"/>
                </a:cubicBezTo>
                <a:cubicBezTo>
                  <a:pt x="0" y="125"/>
                  <a:pt x="19" y="145"/>
                  <a:pt x="4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25" y="145"/>
                  <a:pt x="242" y="128"/>
                  <a:pt x="242" y="107"/>
                </a:cubicBezTo>
                <a:cubicBezTo>
                  <a:pt x="242" y="91"/>
                  <a:pt x="232" y="78"/>
                  <a:pt x="218" y="7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13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448144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2567" y="1532776"/>
            <a:ext cx="5034395" cy="4271042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7" y="1967174"/>
            <a:ext cx="4436203" cy="150278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38387" y="3752102"/>
            <a:ext cx="4808574" cy="726564"/>
          </a:xfrm>
        </p:spPr>
        <p:txBody>
          <a:bodyPr anchor="ctr" anchorCtr="0"/>
          <a:lstStyle>
            <a:lvl1pPr algn="l">
              <a:defRPr sz="2856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 bwMode="auto">
          <a:xfrm>
            <a:off x="534392" y="5110866"/>
            <a:ext cx="4812570" cy="62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40" dirty="0"/>
              <a:t>Soft</a:t>
            </a:r>
            <a:r>
              <a:rPr lang="fr-FR" sz="2040" baseline="0" dirty="0"/>
              <a:t> </a:t>
            </a:r>
            <a:r>
              <a:rPr lang="fr-FR" sz="2040" baseline="0" dirty="0" err="1"/>
              <a:t>Skills</a:t>
            </a:r>
            <a:r>
              <a:rPr lang="fr-FR" sz="2040" baseline="0" dirty="0"/>
              <a:t> Course</a:t>
            </a:r>
            <a:endParaRPr lang="en-US" sz="2040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4392" y="4544520"/>
            <a:ext cx="4812570" cy="501281"/>
          </a:xfrm>
        </p:spPr>
        <p:txBody>
          <a:bodyPr/>
          <a:lstStyle>
            <a:lvl1pPr marL="0" indent="0" algn="l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dirty="0"/>
              <a:t>Speaker name</a:t>
            </a:r>
          </a:p>
        </p:txBody>
      </p:sp>
      <p:pic>
        <p:nvPicPr>
          <p:cNvPr id="12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041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48490" y="1730294"/>
            <a:ext cx="9327356" cy="2435131"/>
          </a:xfrm>
        </p:spPr>
        <p:txBody>
          <a:bodyPr anchor="ctr" anchorCtr="0"/>
          <a:lstStyle>
            <a:lvl1pPr algn="ctr">
              <a:defRPr sz="611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48490" y="4259333"/>
            <a:ext cx="9327356" cy="1368820"/>
          </a:xfrm>
        </p:spPr>
        <p:txBody>
          <a:bodyPr anchor="ctr" anchorCtr="0"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2041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538771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bg1"/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746251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06407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600342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22247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A631-16D6-43B4-B2B8-D2745A41FD1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5E68E-E3E4-4B3B-9DD9-8BEA9652893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94228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7A75F-FB30-4710-9869-B489172D46C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33520-7A52-484E-BFBD-AFAC9220AB4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0270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7ED98-BF65-4219-A702-3CEB65FCBC9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9EF77-C37C-43FD-9AED-8A1284AD8B2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 rtlCol="0">
            <a:normAutofit/>
          </a:bodyPr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A2D49-05E1-4B07-ABF1-0706D4308D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DEEC-C314-4E1F-8A03-BB2B1961193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191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71541" y="1680856"/>
            <a:ext cx="8134322" cy="3806322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2426651"/>
            <a:ext cx="6833068" cy="2314730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3496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312567" y="1532776"/>
            <a:ext cx="5034395" cy="4271042"/>
          </a:xfrm>
          <a:prstGeom prst="rect">
            <a:avLst/>
          </a:prstGeom>
          <a:solidFill>
            <a:srgbClr val="009AD0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7" y="1967174"/>
            <a:ext cx="4436203" cy="150278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38387" y="3752102"/>
            <a:ext cx="4808574" cy="726564"/>
          </a:xfrm>
        </p:spPr>
        <p:txBody>
          <a:bodyPr anchor="ctr" anchorCtr="0"/>
          <a:lstStyle>
            <a:lvl1pPr algn="l">
              <a:defRPr sz="2856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534392" y="5110866"/>
            <a:ext cx="4812570" cy="62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40" dirty="0"/>
              <a:t>SME &amp; </a:t>
            </a:r>
            <a:r>
              <a:rPr lang="fr-FR" sz="2040" dirty="0" err="1"/>
              <a:t>Entrepreneurship</a:t>
            </a:r>
            <a:r>
              <a:rPr lang="fr-FR" sz="2040" baseline="0" dirty="0"/>
              <a:t> Course</a:t>
            </a:r>
            <a:endParaRPr lang="en-US" sz="204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4392" y="4544520"/>
            <a:ext cx="4812570" cy="501281"/>
          </a:xfrm>
        </p:spPr>
        <p:txBody>
          <a:bodyPr/>
          <a:lstStyle>
            <a:lvl1pPr marL="0" indent="0" algn="l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7857674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48490" y="1730294"/>
            <a:ext cx="9327356" cy="2435131"/>
          </a:xfrm>
        </p:spPr>
        <p:txBody>
          <a:bodyPr anchor="ctr" anchorCtr="0"/>
          <a:lstStyle>
            <a:lvl1pPr algn="ctr">
              <a:defRPr sz="611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48490" y="4259333"/>
            <a:ext cx="9327356" cy="1368820"/>
          </a:xfrm>
        </p:spPr>
        <p:txBody>
          <a:bodyPr anchor="ctr" anchorCtr="0"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1812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249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bg1"/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25460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480079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970302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19875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490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20453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43300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 rtlCol="0">
            <a:normAutofit/>
          </a:bodyPr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76400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71541" y="1680856"/>
            <a:ext cx="8134322" cy="3806322"/>
          </a:xfrm>
          <a:prstGeom prst="rect">
            <a:avLst/>
          </a:prstGeom>
          <a:solidFill>
            <a:srgbClr val="009AD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2426651"/>
            <a:ext cx="6833068" cy="2314730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89897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312567" y="1532776"/>
            <a:ext cx="5034395" cy="4271042"/>
          </a:xfrm>
          <a:prstGeom prst="rect">
            <a:avLst/>
          </a:prstGeom>
          <a:solidFill>
            <a:srgbClr val="FFC0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7" y="1967174"/>
            <a:ext cx="4436203" cy="150278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8387" y="3752102"/>
            <a:ext cx="4808574" cy="726564"/>
          </a:xfrm>
        </p:spPr>
        <p:txBody>
          <a:bodyPr anchor="ctr" anchorCtr="0"/>
          <a:lstStyle>
            <a:lvl1pPr algn="l">
              <a:defRPr sz="2856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 bwMode="auto">
          <a:xfrm>
            <a:off x="534392" y="5110866"/>
            <a:ext cx="4812570" cy="62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40" dirty="0"/>
              <a:t>Sales </a:t>
            </a:r>
            <a:r>
              <a:rPr lang="fr-FR" sz="2040" dirty="0" err="1"/>
              <a:t>Skills</a:t>
            </a:r>
            <a:r>
              <a:rPr lang="fr-FR" sz="2040" dirty="0"/>
              <a:t> </a:t>
            </a:r>
            <a:r>
              <a:rPr lang="fr-FR" sz="2040" baseline="0" dirty="0"/>
              <a:t>Course</a:t>
            </a:r>
            <a:endParaRPr lang="en-US" sz="204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4392" y="4544520"/>
            <a:ext cx="4812570" cy="501281"/>
          </a:xfrm>
        </p:spPr>
        <p:txBody>
          <a:bodyPr/>
          <a:lstStyle>
            <a:lvl1pPr marL="0" indent="0" algn="l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8232005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48490" y="1730294"/>
            <a:ext cx="9327356" cy="2435131"/>
          </a:xfrm>
        </p:spPr>
        <p:txBody>
          <a:bodyPr anchor="ctr" anchorCtr="0"/>
          <a:lstStyle>
            <a:lvl1pPr algn="ctr">
              <a:defRPr sz="611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48490" y="4259333"/>
            <a:ext cx="9327356" cy="1368820"/>
          </a:xfrm>
        </p:spPr>
        <p:txBody>
          <a:bodyPr anchor="ctr" anchorCtr="0"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94792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6179670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B3E5B98-FE53-43FE-96BF-4F59E7AD7C4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6/1/2016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4B3F6F20-FC0A-4D45-A343-77302A8A0052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58390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72869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2938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565679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122018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 rtlCol="0">
            <a:normAutofit/>
          </a:bodyPr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144039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71541" y="1680856"/>
            <a:ext cx="8134322" cy="3806322"/>
          </a:xfrm>
          <a:prstGeom prst="rect">
            <a:avLst/>
          </a:prstGeom>
          <a:solidFill>
            <a:schemeClr val="accent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2426651"/>
            <a:ext cx="6833068" cy="2314730"/>
          </a:xfrm>
          <a:prstGeom prst="rect">
            <a:avLst/>
          </a:prstGeom>
        </p:spPr>
      </p:pic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67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image" Target="../media/image6.jpg"/><Relationship Id="rId2" Type="http://schemas.openxmlformats.org/officeDocument/2006/relationships/slideLayout" Target="../slideLayouts/slideLayout4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12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image" Target="../media/image16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image" Target="../media/image20.jpg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265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6" r:id="rId1"/>
    <p:sldLayoutId id="214748426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12719" y="231419"/>
            <a:ext cx="10726460" cy="7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2836" y="1496503"/>
            <a:ext cx="11288632" cy="480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5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69" r:id="rId2"/>
    <p:sldLayoutId id="2147484270" r:id="rId3"/>
    <p:sldLayoutId id="2147484271" r:id="rId4"/>
    <p:sldLayoutId id="2147484272" r:id="rId5"/>
    <p:sldLayoutId id="2147484273" r:id="rId6"/>
    <p:sldLayoutId id="2147484274" r:id="rId7"/>
    <p:sldLayoutId id="2147484275" r:id="rId8"/>
    <p:sldLayoutId id="2147484276" r:id="rId9"/>
    <p:sldLayoutId id="2147484277" r:id="rId10"/>
    <p:sldLayoutId id="2147484278" r:id="rId11"/>
    <p:sldLayoutId id="2147484279" r:id="rId12"/>
    <p:sldLayoutId id="2147484280" r:id="rId13"/>
    <p:sldLayoutId id="2147484281" r:id="rId14"/>
    <p:sldLayoutId id="2147484282" r:id="rId15"/>
  </p:sldLayoutIdLst>
  <p:transition>
    <p:fade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56" kern="1200">
          <a:solidFill>
            <a:schemeClr val="accent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5pPr>
      <a:lvl6pPr marL="46629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6pPr>
      <a:lvl7pPr marL="93259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7pPr>
      <a:lvl8pPr marL="139889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8pPr>
      <a:lvl9pPr marL="18651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33149" indent="-233149" algn="l" rtl="0" eaLnBrk="1" fontAlgn="base" hangingPunct="1">
        <a:lnSpc>
          <a:spcPct val="90000"/>
        </a:lnSpc>
        <a:spcBef>
          <a:spcPts val="102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99447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65746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32044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98342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47064" y="372395"/>
            <a:ext cx="11234403" cy="65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7064" y="1431439"/>
            <a:ext cx="11234403" cy="4868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1652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4" r:id="rId1"/>
    <p:sldLayoutId id="2147484285" r:id="rId2"/>
    <p:sldLayoutId id="2147484286" r:id="rId3"/>
    <p:sldLayoutId id="2147484287" r:id="rId4"/>
    <p:sldLayoutId id="2147484288" r:id="rId5"/>
    <p:sldLayoutId id="2147484289" r:id="rId6"/>
    <p:sldLayoutId id="2147484290" r:id="rId7"/>
    <p:sldLayoutId id="2147484291" r:id="rId8"/>
    <p:sldLayoutId id="2147484292" r:id="rId9"/>
    <p:sldLayoutId id="2147484293" r:id="rId10"/>
    <p:sldLayoutId id="2147484294" r:id="rId11"/>
    <p:sldLayoutId id="2147484295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56" kern="1200">
          <a:solidFill>
            <a:srgbClr val="FC5A1C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5pPr>
      <a:lvl6pPr marL="46629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6pPr>
      <a:lvl7pPr marL="93259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7pPr>
      <a:lvl8pPr marL="139889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8pPr>
      <a:lvl9pPr marL="18651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33149" indent="-233149" algn="l" rtl="0" eaLnBrk="1" fontAlgn="base" hangingPunct="1">
        <a:lnSpc>
          <a:spcPct val="90000"/>
        </a:lnSpc>
        <a:spcBef>
          <a:spcPts val="102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99447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65746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32044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98342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7910" y="372394"/>
            <a:ext cx="11223558" cy="67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7910" y="1463970"/>
            <a:ext cx="11223558" cy="437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0872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7" r:id="rId1"/>
    <p:sldLayoutId id="2147484298" r:id="rId2"/>
    <p:sldLayoutId id="2147484299" r:id="rId3"/>
    <p:sldLayoutId id="2147484300" r:id="rId4"/>
    <p:sldLayoutId id="2147484301" r:id="rId5"/>
    <p:sldLayoutId id="2147484302" r:id="rId6"/>
    <p:sldLayoutId id="2147484303" r:id="rId7"/>
    <p:sldLayoutId id="2147484304" r:id="rId8"/>
    <p:sldLayoutId id="2147484305" r:id="rId9"/>
    <p:sldLayoutId id="2147484306" r:id="rId10"/>
    <p:sldLayoutId id="2147484307" r:id="rId11"/>
    <p:sldLayoutId id="2147484308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56" kern="1200">
          <a:solidFill>
            <a:schemeClr val="accent6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5pPr>
      <a:lvl6pPr marL="46629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6pPr>
      <a:lvl7pPr marL="93259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7pPr>
      <a:lvl8pPr marL="139889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8pPr>
      <a:lvl9pPr marL="18651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33149" indent="-233149" algn="l" rtl="0" eaLnBrk="1" fontAlgn="base" hangingPunct="1">
        <a:lnSpc>
          <a:spcPct val="90000"/>
        </a:lnSpc>
        <a:spcBef>
          <a:spcPts val="102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99447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65746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32044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98342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90447" y="372395"/>
            <a:ext cx="11191020" cy="809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90447" y="1861968"/>
            <a:ext cx="11191020" cy="398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244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17" r:id="rId8"/>
    <p:sldLayoutId id="2147484318" r:id="rId9"/>
    <p:sldLayoutId id="2147484319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56" kern="1200">
          <a:solidFill>
            <a:schemeClr val="accent2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5pPr>
      <a:lvl6pPr marL="46629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6pPr>
      <a:lvl7pPr marL="93259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7pPr>
      <a:lvl8pPr marL="139889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8pPr>
      <a:lvl9pPr marL="18651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33149" indent="-233149" algn="l" rtl="0" eaLnBrk="1" fontAlgn="base" hangingPunct="1">
        <a:lnSpc>
          <a:spcPct val="90000"/>
        </a:lnSpc>
        <a:spcBef>
          <a:spcPts val="102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856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99447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65746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04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32044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98342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Server Auditing -</a:t>
            </a:r>
            <a:br>
              <a:rPr lang="en-US" dirty="0"/>
            </a:br>
            <a:r>
              <a:rPr lang="en-US" dirty="0"/>
              <a:t> </a:t>
            </a:r>
            <a:r>
              <a:rPr lang="ar-EG"/>
              <a:t>باللغة العربية </a:t>
            </a:r>
            <a:r>
              <a:rPr lang="en-US"/>
              <a:t>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Ayman El-Ghazali</a:t>
            </a:r>
          </a:p>
        </p:txBody>
      </p:sp>
    </p:spTree>
    <p:extLst>
      <p:ext uri="{BB962C8B-B14F-4D97-AF65-F5344CB8AC3E}">
        <p14:creationId xmlns:p14="http://schemas.microsoft.com/office/powerpoint/2010/main" val="40103231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/>
              <a:t>What is SQL Audit?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Demo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770955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400657"/>
          </a:xfrm>
        </p:spPr>
        <p:txBody>
          <a:bodyPr/>
          <a:lstStyle/>
          <a:p>
            <a:r>
              <a:rPr lang="en-US" dirty="0"/>
              <a:t>Introduced in SQL 2008</a:t>
            </a:r>
          </a:p>
          <a:p>
            <a:r>
              <a:rPr lang="en-US" dirty="0"/>
              <a:t>Basic Auditing for All SQL Versions 2012+</a:t>
            </a:r>
          </a:p>
          <a:p>
            <a:r>
              <a:rPr lang="en-US" dirty="0"/>
              <a:t>Helps companies track changes and establish compliance and accountability to company security policy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SQL Audit</a:t>
            </a:r>
          </a:p>
        </p:txBody>
      </p:sp>
    </p:spTree>
    <p:extLst>
      <p:ext uri="{BB962C8B-B14F-4D97-AF65-F5344CB8AC3E}">
        <p14:creationId xmlns:p14="http://schemas.microsoft.com/office/powerpoint/2010/main" val="17177442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062651"/>
          </a:xfrm>
        </p:spPr>
        <p:txBody>
          <a:bodyPr/>
          <a:lstStyle/>
          <a:p>
            <a:r>
              <a:rPr lang="en-US" dirty="0"/>
              <a:t>Basic Features</a:t>
            </a:r>
          </a:p>
          <a:p>
            <a:pPr lvl="1"/>
            <a:r>
              <a:rPr lang="en-US" dirty="0"/>
              <a:t>Performance – better than trace</a:t>
            </a:r>
          </a:p>
          <a:p>
            <a:pPr lvl="1"/>
            <a:r>
              <a:rPr lang="en-US" dirty="0"/>
              <a:t>Multiple Audits to Multiple Targets</a:t>
            </a:r>
          </a:p>
          <a:p>
            <a:pPr lvl="1"/>
            <a:r>
              <a:rPr lang="en-US" dirty="0"/>
              <a:t>Persist State even after shutdown and Resilience of Auditing make it a reliable solution</a:t>
            </a:r>
          </a:p>
          <a:p>
            <a:r>
              <a:rPr lang="en-US" dirty="0"/>
              <a:t>SQL 2012+ features</a:t>
            </a:r>
          </a:p>
          <a:p>
            <a:pPr lvl="1"/>
            <a:r>
              <a:rPr lang="en-US" dirty="0"/>
              <a:t>ON_FAILURE=SHUTDOWN on 2008 now upgraded to FAIL_OPERATION</a:t>
            </a:r>
          </a:p>
          <a:p>
            <a:pPr lvl="1"/>
            <a:r>
              <a:rPr lang="en-US" dirty="0"/>
              <a:t>Auto Recovery for file and network errors* and MAX_FILES option added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374548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041380"/>
          </a:xfrm>
        </p:spPr>
        <p:txBody>
          <a:bodyPr/>
          <a:lstStyle/>
          <a:p>
            <a:r>
              <a:rPr lang="en-US" dirty="0"/>
              <a:t>Can save Audit information to File or Windows Log</a:t>
            </a:r>
          </a:p>
          <a:p>
            <a:r>
              <a:rPr lang="en-US" dirty="0"/>
              <a:t>Can secure Audit tampering from DBAs</a:t>
            </a:r>
          </a:p>
          <a:p>
            <a:pPr lvl="1"/>
            <a:r>
              <a:rPr lang="en-US" dirty="0"/>
              <a:t>By saving Audit files to a network share with limited permissions</a:t>
            </a:r>
          </a:p>
          <a:p>
            <a:pPr lvl="1"/>
            <a:r>
              <a:rPr lang="en-US" dirty="0"/>
              <a:t>By saving Auditing information to Windows OS Logs</a:t>
            </a:r>
          </a:p>
          <a:p>
            <a:pPr lvl="1"/>
            <a:r>
              <a:rPr lang="en-US" dirty="0"/>
              <a:t>By Auditing changes to the Audits themselves; tracks who makes the changes</a:t>
            </a:r>
          </a:p>
          <a:p>
            <a:r>
              <a:rPr lang="en-US" dirty="0"/>
              <a:t>Easy to query using DMVs and built-in Table Valued Function</a:t>
            </a:r>
          </a:p>
          <a:p>
            <a:r>
              <a:rPr lang="en-US" dirty="0"/>
              <a:t>Can be very granular</a:t>
            </a:r>
          </a:p>
          <a:p>
            <a:pPr lvl="1"/>
            <a:r>
              <a:rPr lang="en-US" dirty="0"/>
              <a:t>Specific selection of Audit items</a:t>
            </a:r>
          </a:p>
          <a:p>
            <a:pPr lvl="1"/>
            <a:r>
              <a:rPr lang="en-US" dirty="0"/>
              <a:t>Server Audit allows for WHERE Clause to filter out which actions are audited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Continued</a:t>
            </a:r>
          </a:p>
        </p:txBody>
      </p:sp>
    </p:spTree>
    <p:extLst>
      <p:ext uri="{BB962C8B-B14F-4D97-AF65-F5344CB8AC3E}">
        <p14:creationId xmlns:p14="http://schemas.microsoft.com/office/powerpoint/2010/main" val="35513738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Demo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SQL Audit</a:t>
            </a:r>
          </a:p>
        </p:txBody>
      </p:sp>
    </p:spTree>
    <p:extLst>
      <p:ext uri="{BB962C8B-B14F-4D97-AF65-F5344CB8AC3E}">
        <p14:creationId xmlns:p14="http://schemas.microsoft.com/office/powerpoint/2010/main" val="410612889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Custom 9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BLUE_2.potx" id="{4C0B2D38-FA0F-4EDF-B20F-9BB62B2BE380}" vid="{44074E3C-7581-4CA8-9509-99C34A3ECA3B}"/>
    </a:ext>
  </a:extLst>
</a:theme>
</file>

<file path=ppt/theme/theme2.xml><?xml version="1.0" encoding="utf-8"?>
<a:theme xmlns:a="http://schemas.openxmlformats.org/drawingml/2006/main" name="COLOR TEMPLATE">
  <a:themeElements>
    <a:clrScheme name="Custom 3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BLUE_2.potx" id="{4C0B2D38-FA0F-4EDF-B20F-9BB62B2BE380}" vid="{2F3666DA-F50E-4E30-A919-7843DA91E482}"/>
    </a:ext>
  </a:extLst>
</a:theme>
</file>

<file path=ppt/theme/theme3.xml><?xml version="1.0" encoding="utf-8"?>
<a:theme xmlns:a="http://schemas.openxmlformats.org/drawingml/2006/main" name="MVA - templat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313E7965E63E49B8C388BB2887B98E" ma:contentTypeVersion="0" ma:contentTypeDescription="Create a new document." ma:contentTypeScope="" ma:versionID="b5a9b3b5af1fcc0f4266ee1eda8de38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c355292b7217db2cc4d833eb72b7e0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6425E11-2701-47CF-9092-89C2A743C1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Brand_template_16-9_Business_DARK_BLUE_2</Template>
  <TotalTime>573</TotalTime>
  <Words>237</Words>
  <Application>Microsoft Office PowerPoint</Application>
  <PresentationFormat>Custom</PresentationFormat>
  <Paragraphs>36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Segoe UI</vt:lpstr>
      <vt:lpstr>Segoe UI Light</vt:lpstr>
      <vt:lpstr>Wingdings</vt:lpstr>
      <vt:lpstr>WHITE TEMPLATE</vt:lpstr>
      <vt:lpstr>COLOR TEMPLATE</vt:lpstr>
      <vt:lpstr>MVA - template</vt:lpstr>
      <vt:lpstr>1_Office Theme</vt:lpstr>
      <vt:lpstr>2_Office Theme</vt:lpstr>
      <vt:lpstr>3_Office Theme</vt:lpstr>
      <vt:lpstr>SQL Server Auditing -  باللغة العربية  </vt:lpstr>
      <vt:lpstr>Agenda</vt:lpstr>
      <vt:lpstr>What is SQL Audit</vt:lpstr>
      <vt:lpstr>Features</vt:lpstr>
      <vt:lpstr>Features Continued</vt:lpstr>
      <vt:lpstr>Demo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Ayman El-Ghazali</dc:creator>
  <cp:keywords>MSVID, Brand Guidelines, Branding, Visual Identity, grid</cp:keywords>
  <dc:description>Template: Maryfj_x000d_
Formatting: _x000d_
Audience Type:</dc:description>
  <cp:lastModifiedBy>Ayman El-Ghazali</cp:lastModifiedBy>
  <cp:revision>14</cp:revision>
  <dcterms:created xsi:type="dcterms:W3CDTF">2016-01-11T18:36:39Z</dcterms:created>
  <dcterms:modified xsi:type="dcterms:W3CDTF">2016-06-01T20:25:19Z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0x01010011313E7965E63E49B8C388BB2887B98E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